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323" r:id="rId3"/>
    <p:sldId id="312" r:id="rId4"/>
    <p:sldId id="324" r:id="rId5"/>
    <p:sldId id="325" r:id="rId6"/>
    <p:sldId id="285" r:id="rId7"/>
    <p:sldId id="316" r:id="rId8"/>
    <p:sldId id="321" r:id="rId9"/>
    <p:sldId id="322" r:id="rId10"/>
    <p:sldId id="305" r:id="rId11"/>
  </p:sldIdLst>
  <p:sldSz cx="9144000" cy="5143500" type="screen16x9"/>
  <p:notesSz cx="6858000" cy="9144000"/>
  <p:embeddedFontLst>
    <p:embeddedFont>
      <p:font typeface="Consolas" panose="020B0609020204030204" pitchFamily="49" charset="0"/>
      <p:regular r:id="rId13"/>
      <p:bold r:id="rId14"/>
      <p:italic r:id="rId15"/>
      <p:boldItalic r:id="rId16"/>
    </p:embeddedFont>
    <p:embeddedFont>
      <p:font typeface="Fira Sans" panose="020B0503050000020004" pitchFamily="34" charset="0"/>
      <p:regular r:id="rId17"/>
      <p:bold r:id="rId18"/>
      <p:italic r:id="rId19"/>
      <p:boldItalic r:id="rId20"/>
    </p:embeddedFont>
    <p:embeddedFont>
      <p:font typeface="Fira Sans Extra Condensed" panose="020F0502020204030204" pitchFamily="34" charset="0"/>
      <p:regular r:id="rId21"/>
      <p:bold r:id="rId22"/>
      <p:italic r:id="rId23"/>
      <p:boldItalic r:id="rId24"/>
    </p:embeddedFont>
    <p:embeddedFont>
      <p:font typeface="Fira Sans Extra Condensed SemiBold" panose="020B06030500000200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149"/>
    <a:srgbClr val="FFD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B37BD4-9980-4070-B602-E33CCD5A877F}">
  <a:tblStyle styleId="{1CB37BD4-9980-4070-B602-E33CCD5A87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4"/>
    <p:restoredTop sz="82774"/>
  </p:normalViewPr>
  <p:slideViewPr>
    <p:cSldViewPr snapToGrid="0" snapToObjects="1">
      <p:cViewPr varScale="1">
        <p:scale>
          <a:sx n="130" d="100"/>
          <a:sy n="130" d="100"/>
        </p:scale>
        <p:origin x="12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25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69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844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e96fd5876e_0_4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e96fd5876e_0_4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905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17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pic>
        <p:nvPicPr>
          <p:cNvPr id="4" name="Picture 3" descr="Logo, icon&#10;&#10;Description automatically generated">
            <a:extLst>
              <a:ext uri="{FF2B5EF4-FFF2-40B4-BE49-F238E27FC236}">
                <a16:creationId xmlns:a16="http://schemas.microsoft.com/office/drawing/2014/main" id="{91B2CC47-635C-7C4C-B627-B741ABA33723}"/>
              </a:ext>
            </a:extLst>
          </p:cNvPr>
          <p:cNvPicPr>
            <a:picLocks noChangeAspect="1"/>
          </p:cNvPicPr>
          <p:nvPr userDrawn="1"/>
        </p:nvPicPr>
        <p:blipFill rotWithShape="1">
          <a:blip r:embed="rId11"/>
          <a:srcRect l="16593" t="16539" r="20837" b="18760"/>
          <a:stretch/>
        </p:blipFill>
        <p:spPr>
          <a:xfrm>
            <a:off x="8385682" y="135314"/>
            <a:ext cx="624770" cy="594358"/>
          </a:xfrm>
          <a:prstGeom prst="ellipse">
            <a:avLst/>
          </a:prstGeom>
        </p:spPr>
      </p:pic>
      <p:sp>
        <p:nvSpPr>
          <p:cNvPr id="2" name="Rectangle 1">
            <a:extLst>
              <a:ext uri="{FF2B5EF4-FFF2-40B4-BE49-F238E27FC236}">
                <a16:creationId xmlns:a16="http://schemas.microsoft.com/office/drawing/2014/main" id="{5A0A9394-5FF6-7B4A-92B7-6B90C72092FB}"/>
              </a:ext>
            </a:extLst>
          </p:cNvPr>
          <p:cNvSpPr/>
          <p:nvPr userDrawn="1"/>
        </p:nvSpPr>
        <p:spPr>
          <a:xfrm>
            <a:off x="8304369" y="4870843"/>
            <a:ext cx="787395" cy="230832"/>
          </a:xfrm>
          <a:prstGeom prst="rect">
            <a:avLst/>
          </a:prstGeom>
        </p:spPr>
        <p:txBody>
          <a:bodyPr wrap="none">
            <a:spAutoFit/>
          </a:bodyPr>
          <a:lstStyle/>
          <a:p>
            <a:pPr lvl="0"/>
            <a:r>
              <a:rPr lang="en-CA" sz="900" dirty="0">
                <a:latin typeface="Fira Sans Extra Condensed"/>
                <a:ea typeface="Fira Sans Extra Condensed"/>
                <a:cs typeface="Fira Sans Extra Condensed"/>
                <a:sym typeface="Fira Sans Extra Condensed"/>
              </a:rPr>
              <a:t>© 2022 </a:t>
            </a:r>
            <a:r>
              <a:rPr lang="en-CA" sz="900" dirty="0" err="1">
                <a:latin typeface="Fira Sans Extra Condensed"/>
                <a:ea typeface="Fira Sans Extra Condensed"/>
                <a:cs typeface="Fira Sans Extra Condensed"/>
                <a:sym typeface="Fira Sans Extra Condensed"/>
              </a:rPr>
              <a:t>CodeU</a:t>
            </a:r>
            <a:endParaRPr lang="en-CA" sz="900" dirty="0">
              <a:latin typeface="Fira Sans Extra Condensed"/>
              <a:ea typeface="Fira Sans Extra Condensed"/>
              <a:cs typeface="Fira Sans Extra Condensed"/>
              <a:sym typeface="Fira Sans Extra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hyperlink" Target="mailto:siva.sri14@hotmail.com" TargetMode="External"/><Relationship Id="rId1" Type="http://schemas.openxmlformats.org/officeDocument/2006/relationships/slideLayout" Target="../slideLayouts/slideLayout4.xml"/><Relationship Id="rId6" Type="http://schemas.openxmlformats.org/officeDocument/2006/relationships/hyperlink" Target="https://www.facebook.com/CodeUOfficiel" TargetMode="External"/><Relationship Id="rId5" Type="http://schemas.openxmlformats.org/officeDocument/2006/relationships/image" Target="../media/image10.png"/><Relationship Id="rId4" Type="http://schemas.openxmlformats.org/officeDocument/2006/relationships/hyperlink" Target="https://www.linkedin.com/company/codeuofficia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solidFill>
                  <a:srgbClr val="002060"/>
                </a:solidFill>
              </a:rPr>
              <a:t>CodeU</a:t>
            </a:r>
            <a:br>
              <a:rPr lang="en" dirty="0"/>
            </a:br>
            <a:r>
              <a:rPr lang="en" sz="3200" i="1" dirty="0">
                <a:solidFill>
                  <a:srgbClr val="002060"/>
                </a:solidFill>
              </a:rPr>
              <a:t>Class 4</a:t>
            </a:r>
            <a:br>
              <a:rPr lang="en" sz="3200" i="1" dirty="0"/>
            </a:br>
            <a:br>
              <a:rPr lang="en" sz="3200" i="1" dirty="0"/>
            </a:br>
            <a:r>
              <a:rPr lang="en" sz="2000" i="1" dirty="0"/>
              <a:t>Welcome!</a:t>
            </a:r>
            <a:endParaRPr i="1" dirty="0"/>
          </a:p>
        </p:txBody>
      </p:sp>
      <p:sp>
        <p:nvSpPr>
          <p:cNvPr id="47" name="Google Shape;47;p15"/>
          <p:cNvSpPr txBox="1">
            <a:spLocks noGrp="1"/>
          </p:cNvSpPr>
          <p:nvPr>
            <p:ph type="subTitle" idx="1"/>
          </p:nvPr>
        </p:nvSpPr>
        <p:spPr>
          <a:xfrm>
            <a:off x="5624870" y="4018260"/>
            <a:ext cx="3061780" cy="71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i="1" dirty="0">
                <a:solidFill>
                  <a:srgbClr val="002060"/>
                </a:solidFill>
              </a:rPr>
              <a:t>The class will start shortly</a:t>
            </a:r>
            <a:endParaRPr i="1" dirty="0">
              <a:solidFill>
                <a:srgbClr val="002060"/>
              </a:solidFill>
            </a:endParaRP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rgbClr val="FF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Logo, icon&#10;&#10;Description automatically generated">
            <a:extLst>
              <a:ext uri="{FF2B5EF4-FFF2-40B4-BE49-F238E27FC236}">
                <a16:creationId xmlns:a16="http://schemas.microsoft.com/office/drawing/2014/main" id="{56B59C2E-FDE1-0449-85FC-AEED3DA5592A}"/>
              </a:ext>
            </a:extLst>
          </p:cNvPr>
          <p:cNvPicPr>
            <a:picLocks noChangeAspect="1"/>
          </p:cNvPicPr>
          <p:nvPr/>
        </p:nvPicPr>
        <p:blipFill rotWithShape="1">
          <a:blip r:embed="rId3"/>
          <a:srcRect l="16593" t="16539" r="20837" b="18760"/>
          <a:stretch/>
        </p:blipFill>
        <p:spPr>
          <a:xfrm>
            <a:off x="3897745" y="222562"/>
            <a:ext cx="2032000" cy="1933088"/>
          </a:xfrm>
          <a:prstGeom prst="ellipse">
            <a:avLst/>
          </a:prstGeom>
        </p:spPr>
      </p:pic>
      <p:sp>
        <p:nvSpPr>
          <p:cNvPr id="231" name="Rectangle 230">
            <a:extLst>
              <a:ext uri="{FF2B5EF4-FFF2-40B4-BE49-F238E27FC236}">
                <a16:creationId xmlns:a16="http://schemas.microsoft.com/office/drawing/2014/main" id="{8FE95A95-9F64-E449-950A-E30A96BA4A3E}"/>
              </a:ext>
            </a:extLst>
          </p:cNvPr>
          <p:cNvSpPr/>
          <p:nvPr/>
        </p:nvSpPr>
        <p:spPr>
          <a:xfrm>
            <a:off x="4931326" y="4869913"/>
            <a:ext cx="3768090" cy="246221"/>
          </a:xfrm>
          <a:prstGeom prst="rect">
            <a:avLst/>
          </a:prstGeom>
        </p:spPr>
        <p:txBody>
          <a:bodyPr wrap="square">
            <a:spAutoFit/>
          </a:bodyPr>
          <a:lstStyle/>
          <a:p>
            <a:pPr lvl="0"/>
            <a:r>
              <a:rPr lang="en-CA" sz="1000" dirty="0">
                <a:latin typeface="Fira Sans Extra Condensed"/>
                <a:ea typeface="Fira Sans Extra Condensed"/>
                <a:cs typeface="Fira Sans Extra Condensed"/>
                <a:sym typeface="Fira Sans Extra Condensed"/>
              </a:rPr>
              <a:t>Reproduction and distribution of the presentation deck is prohibited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Google Shape;911;p25">
            <a:extLst>
              <a:ext uri="{FF2B5EF4-FFF2-40B4-BE49-F238E27FC236}">
                <a16:creationId xmlns:a16="http://schemas.microsoft.com/office/drawing/2014/main" id="{39BE277E-F5BA-6548-BC5F-C7A786B3D450}"/>
              </a:ext>
            </a:extLst>
          </p:cNvPr>
          <p:cNvSpPr/>
          <p:nvPr/>
        </p:nvSpPr>
        <p:spPr>
          <a:xfrm>
            <a:off x="422162" y="685709"/>
            <a:ext cx="2417821" cy="4184204"/>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71D9AD2-CB44-8744-8137-C7CAC2E8A255}"/>
              </a:ext>
            </a:extLst>
          </p:cNvPr>
          <p:cNvSpPr>
            <a:spLocks noGrp="1"/>
          </p:cNvSpPr>
          <p:nvPr>
            <p:ph type="title"/>
          </p:nvPr>
        </p:nvSpPr>
        <p:spPr/>
        <p:txBody>
          <a:bodyPr>
            <a:noAutofit/>
          </a:bodyPr>
          <a:lstStyle/>
          <a:p>
            <a:r>
              <a:rPr lang="en-US" sz="4000" dirty="0">
                <a:solidFill>
                  <a:srgbClr val="002060"/>
                </a:solidFill>
              </a:rPr>
              <a:t>Thank you!</a:t>
            </a:r>
          </a:p>
        </p:txBody>
      </p:sp>
      <p:grpSp>
        <p:nvGrpSpPr>
          <p:cNvPr id="3" name="Google Shape;1922;p38">
            <a:extLst>
              <a:ext uri="{FF2B5EF4-FFF2-40B4-BE49-F238E27FC236}">
                <a16:creationId xmlns:a16="http://schemas.microsoft.com/office/drawing/2014/main" id="{5C8BA916-4BF4-E34D-9154-9A8B6708FF1A}"/>
              </a:ext>
            </a:extLst>
          </p:cNvPr>
          <p:cNvGrpSpPr/>
          <p:nvPr/>
        </p:nvGrpSpPr>
        <p:grpSpPr>
          <a:xfrm>
            <a:off x="3448049" y="1313535"/>
            <a:ext cx="2247902" cy="3550335"/>
            <a:chOff x="1085850" y="1181650"/>
            <a:chExt cx="2247902" cy="3550335"/>
          </a:xfrm>
        </p:grpSpPr>
        <p:sp>
          <p:nvSpPr>
            <p:cNvPr id="4" name="Google Shape;1923;p38">
              <a:extLst>
                <a:ext uri="{FF2B5EF4-FFF2-40B4-BE49-F238E27FC236}">
                  <a16:creationId xmlns:a16="http://schemas.microsoft.com/office/drawing/2014/main" id="{58C9F22A-3B17-204C-8B83-D0722D64A6FF}"/>
                </a:ext>
              </a:extLst>
            </p:cNvPr>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1924;p38">
              <a:extLst>
                <a:ext uri="{FF2B5EF4-FFF2-40B4-BE49-F238E27FC236}">
                  <a16:creationId xmlns:a16="http://schemas.microsoft.com/office/drawing/2014/main" id="{8816BCAD-2039-E041-9223-9DC6059C9C7F}"/>
                </a:ext>
              </a:extLst>
            </p:cNvPr>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6" name="Google Shape;1925;p38">
              <a:extLst>
                <a:ext uri="{FF2B5EF4-FFF2-40B4-BE49-F238E27FC236}">
                  <a16:creationId xmlns:a16="http://schemas.microsoft.com/office/drawing/2014/main" id="{97D9526B-B02D-1242-BBA6-36C3604309E4}"/>
                </a:ext>
              </a:extLst>
            </p:cNvPr>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1926;p38">
              <a:extLst>
                <a:ext uri="{FF2B5EF4-FFF2-40B4-BE49-F238E27FC236}">
                  <a16:creationId xmlns:a16="http://schemas.microsoft.com/office/drawing/2014/main" id="{2F9884CF-3E11-5841-AAC5-C2ED3B708591}"/>
                </a:ext>
              </a:extLst>
            </p:cNvPr>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1927;p38">
              <a:extLst>
                <a:ext uri="{FF2B5EF4-FFF2-40B4-BE49-F238E27FC236}">
                  <a16:creationId xmlns:a16="http://schemas.microsoft.com/office/drawing/2014/main" id="{85B7AD81-11AE-8147-BDEC-01B3B8BB7AF9}"/>
                </a:ext>
              </a:extLst>
            </p:cNvPr>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1928;p38">
              <a:extLst>
                <a:ext uri="{FF2B5EF4-FFF2-40B4-BE49-F238E27FC236}">
                  <a16:creationId xmlns:a16="http://schemas.microsoft.com/office/drawing/2014/main" id="{B34308DD-BE25-DA42-814B-EE455F327E3E}"/>
                </a:ext>
              </a:extLst>
            </p:cNvPr>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1929;p38">
              <a:extLst>
                <a:ext uri="{FF2B5EF4-FFF2-40B4-BE49-F238E27FC236}">
                  <a16:creationId xmlns:a16="http://schemas.microsoft.com/office/drawing/2014/main" id="{893C02D5-FBB9-BB47-9908-3915A6BD5DAE}"/>
                </a:ext>
              </a:extLst>
            </p:cNvPr>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1930;p38">
              <a:extLst>
                <a:ext uri="{FF2B5EF4-FFF2-40B4-BE49-F238E27FC236}">
                  <a16:creationId xmlns:a16="http://schemas.microsoft.com/office/drawing/2014/main" id="{F7A31046-70C1-9947-8622-25ECD1750EDC}"/>
                </a:ext>
              </a:extLst>
            </p:cNvPr>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2" name="Google Shape;1931;p38">
              <a:extLst>
                <a:ext uri="{FF2B5EF4-FFF2-40B4-BE49-F238E27FC236}">
                  <a16:creationId xmlns:a16="http://schemas.microsoft.com/office/drawing/2014/main" id="{A22429F6-A8A8-8642-9BEC-05EAAEF2BE84}"/>
                </a:ext>
              </a:extLst>
            </p:cNvPr>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1932;p38">
              <a:extLst>
                <a:ext uri="{FF2B5EF4-FFF2-40B4-BE49-F238E27FC236}">
                  <a16:creationId xmlns:a16="http://schemas.microsoft.com/office/drawing/2014/main" id="{5943B97D-219E-3C41-B091-5A6166638EFA}"/>
                </a:ext>
              </a:extLst>
            </p:cNvPr>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4" name="Google Shape;1933;p38">
              <a:extLst>
                <a:ext uri="{FF2B5EF4-FFF2-40B4-BE49-F238E27FC236}">
                  <a16:creationId xmlns:a16="http://schemas.microsoft.com/office/drawing/2014/main" id="{17028C6E-49D3-0642-B143-E213BD5E3F58}"/>
                </a:ext>
              </a:extLst>
            </p:cNvPr>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5" name="Google Shape;1934;p38">
              <a:extLst>
                <a:ext uri="{FF2B5EF4-FFF2-40B4-BE49-F238E27FC236}">
                  <a16:creationId xmlns:a16="http://schemas.microsoft.com/office/drawing/2014/main" id="{7217980A-11D3-8541-8F7E-ED949FA5CE25}"/>
                </a:ext>
              </a:extLst>
            </p:cNvPr>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6" name="Google Shape;1935;p38">
              <a:extLst>
                <a:ext uri="{FF2B5EF4-FFF2-40B4-BE49-F238E27FC236}">
                  <a16:creationId xmlns:a16="http://schemas.microsoft.com/office/drawing/2014/main" id="{2B4C9462-E946-5D4A-AE49-307940C5249C}"/>
                </a:ext>
              </a:extLst>
            </p:cNvPr>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1936;p38">
              <a:extLst>
                <a:ext uri="{FF2B5EF4-FFF2-40B4-BE49-F238E27FC236}">
                  <a16:creationId xmlns:a16="http://schemas.microsoft.com/office/drawing/2014/main" id="{1D210A7F-9249-8D41-A37F-CE7EE9AFFE19}"/>
                </a:ext>
              </a:extLst>
            </p:cNvPr>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8" name="Google Shape;1937;p38">
              <a:extLst>
                <a:ext uri="{FF2B5EF4-FFF2-40B4-BE49-F238E27FC236}">
                  <a16:creationId xmlns:a16="http://schemas.microsoft.com/office/drawing/2014/main" id="{B32A4950-B64E-EF43-BC49-9147E05D46F1}"/>
                </a:ext>
              </a:extLst>
            </p:cNvPr>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1938;p38">
              <a:extLst>
                <a:ext uri="{FF2B5EF4-FFF2-40B4-BE49-F238E27FC236}">
                  <a16:creationId xmlns:a16="http://schemas.microsoft.com/office/drawing/2014/main" id="{981C70E9-B91A-8F4B-A333-D1315684EB27}"/>
                </a:ext>
              </a:extLst>
            </p:cNvPr>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0" name="Google Shape;1939;p38">
              <a:extLst>
                <a:ext uri="{FF2B5EF4-FFF2-40B4-BE49-F238E27FC236}">
                  <a16:creationId xmlns:a16="http://schemas.microsoft.com/office/drawing/2014/main" id="{24A18238-EFA6-CE41-8252-E15CDDA073E2}"/>
                </a:ext>
              </a:extLst>
            </p:cNvPr>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 name="Google Shape;1940;p38">
              <a:extLst>
                <a:ext uri="{FF2B5EF4-FFF2-40B4-BE49-F238E27FC236}">
                  <a16:creationId xmlns:a16="http://schemas.microsoft.com/office/drawing/2014/main" id="{60D374BF-D62F-244A-A523-6469809C6930}"/>
                </a:ext>
              </a:extLst>
            </p:cNvPr>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 name="Google Shape;1941;p38">
              <a:extLst>
                <a:ext uri="{FF2B5EF4-FFF2-40B4-BE49-F238E27FC236}">
                  <a16:creationId xmlns:a16="http://schemas.microsoft.com/office/drawing/2014/main" id="{648B604C-F354-FF44-A433-675D1905605F}"/>
                </a:ext>
              </a:extLst>
            </p:cNvPr>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3" name="Google Shape;1942;p38">
              <a:extLst>
                <a:ext uri="{FF2B5EF4-FFF2-40B4-BE49-F238E27FC236}">
                  <a16:creationId xmlns:a16="http://schemas.microsoft.com/office/drawing/2014/main" id="{606DDE1F-B353-9445-B605-F4CF451415A1}"/>
                </a:ext>
              </a:extLst>
            </p:cNvPr>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4" name="Google Shape;1943;p38">
              <a:extLst>
                <a:ext uri="{FF2B5EF4-FFF2-40B4-BE49-F238E27FC236}">
                  <a16:creationId xmlns:a16="http://schemas.microsoft.com/office/drawing/2014/main" id="{CF7B7997-32E7-3243-BF8C-8CAABAE0C05B}"/>
                </a:ext>
              </a:extLst>
            </p:cNvPr>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5" name="Google Shape;1944;p38">
              <a:extLst>
                <a:ext uri="{FF2B5EF4-FFF2-40B4-BE49-F238E27FC236}">
                  <a16:creationId xmlns:a16="http://schemas.microsoft.com/office/drawing/2014/main" id="{6B790D72-E71E-AD4A-8C16-2174A6305FA3}"/>
                </a:ext>
              </a:extLst>
            </p:cNvPr>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6" name="Google Shape;1945;p38">
              <a:extLst>
                <a:ext uri="{FF2B5EF4-FFF2-40B4-BE49-F238E27FC236}">
                  <a16:creationId xmlns:a16="http://schemas.microsoft.com/office/drawing/2014/main" id="{8C795C99-B2D0-6945-84D5-E00E40A726B5}"/>
                </a:ext>
              </a:extLst>
            </p:cNvPr>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7" name="Google Shape;1946;p38">
              <a:extLst>
                <a:ext uri="{FF2B5EF4-FFF2-40B4-BE49-F238E27FC236}">
                  <a16:creationId xmlns:a16="http://schemas.microsoft.com/office/drawing/2014/main" id="{BFE50A86-C79C-434A-8F8D-AB138F2CABAC}"/>
                </a:ext>
              </a:extLst>
            </p:cNvPr>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 name="Google Shape;1947;p38">
              <a:extLst>
                <a:ext uri="{FF2B5EF4-FFF2-40B4-BE49-F238E27FC236}">
                  <a16:creationId xmlns:a16="http://schemas.microsoft.com/office/drawing/2014/main" id="{951DDC21-2E69-D948-B842-96C9AFBB36DB}"/>
                </a:ext>
              </a:extLst>
            </p:cNvPr>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9" name="Google Shape;1948;p38">
              <a:extLst>
                <a:ext uri="{FF2B5EF4-FFF2-40B4-BE49-F238E27FC236}">
                  <a16:creationId xmlns:a16="http://schemas.microsoft.com/office/drawing/2014/main" id="{A9EEC676-9358-EB49-968B-F67354A199EE}"/>
                </a:ext>
              </a:extLst>
            </p:cNvPr>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0" name="Google Shape;1949;p38">
              <a:extLst>
                <a:ext uri="{FF2B5EF4-FFF2-40B4-BE49-F238E27FC236}">
                  <a16:creationId xmlns:a16="http://schemas.microsoft.com/office/drawing/2014/main" id="{09848761-84DD-8445-8475-FB16358F8182}"/>
                </a:ext>
              </a:extLst>
            </p:cNvPr>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1" name="Google Shape;1950;p38">
              <a:extLst>
                <a:ext uri="{FF2B5EF4-FFF2-40B4-BE49-F238E27FC236}">
                  <a16:creationId xmlns:a16="http://schemas.microsoft.com/office/drawing/2014/main" id="{5D02B21A-61AB-EF43-83BE-27078BC597ED}"/>
                </a:ext>
              </a:extLst>
            </p:cNvPr>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2" name="Google Shape;1951;p38">
              <a:extLst>
                <a:ext uri="{FF2B5EF4-FFF2-40B4-BE49-F238E27FC236}">
                  <a16:creationId xmlns:a16="http://schemas.microsoft.com/office/drawing/2014/main" id="{D3CF9F0B-69EB-C349-B31E-BC3DFFB6F793}"/>
                </a:ext>
              </a:extLst>
            </p:cNvPr>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3" name="Google Shape;1952;p38">
              <a:extLst>
                <a:ext uri="{FF2B5EF4-FFF2-40B4-BE49-F238E27FC236}">
                  <a16:creationId xmlns:a16="http://schemas.microsoft.com/office/drawing/2014/main" id="{091B82E1-E4A8-EC44-BCA9-82C27A94EEA0}"/>
                </a:ext>
              </a:extLst>
            </p:cNvPr>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4" name="Google Shape;1953;p38">
              <a:extLst>
                <a:ext uri="{FF2B5EF4-FFF2-40B4-BE49-F238E27FC236}">
                  <a16:creationId xmlns:a16="http://schemas.microsoft.com/office/drawing/2014/main" id="{F06BC01F-270A-D142-A12C-2AF3D161C3E8}"/>
                </a:ext>
              </a:extLst>
            </p:cNvPr>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5" name="Google Shape;1954;p38">
              <a:extLst>
                <a:ext uri="{FF2B5EF4-FFF2-40B4-BE49-F238E27FC236}">
                  <a16:creationId xmlns:a16="http://schemas.microsoft.com/office/drawing/2014/main" id="{DA8E3442-CCFD-3943-8AB0-373EB7ADCA44}"/>
                </a:ext>
              </a:extLst>
            </p:cNvPr>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6" name="Google Shape;1955;p38">
              <a:extLst>
                <a:ext uri="{FF2B5EF4-FFF2-40B4-BE49-F238E27FC236}">
                  <a16:creationId xmlns:a16="http://schemas.microsoft.com/office/drawing/2014/main" id="{33089861-C962-5E45-B42A-C1CC0FEA48D6}"/>
                </a:ext>
              </a:extLst>
            </p:cNvPr>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37" name="Google Shape;1956;p38">
              <a:extLst>
                <a:ext uri="{FF2B5EF4-FFF2-40B4-BE49-F238E27FC236}">
                  <a16:creationId xmlns:a16="http://schemas.microsoft.com/office/drawing/2014/main" id="{9BEF8767-EA7D-C04E-9E32-F305AD7ED135}"/>
                </a:ext>
              </a:extLst>
            </p:cNvPr>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8" name="Google Shape;1957;p38">
              <a:extLst>
                <a:ext uri="{FF2B5EF4-FFF2-40B4-BE49-F238E27FC236}">
                  <a16:creationId xmlns:a16="http://schemas.microsoft.com/office/drawing/2014/main" id="{63FF8A83-55E1-1F4F-9E76-9342F82C3F0E}"/>
                </a:ext>
              </a:extLst>
            </p:cNvPr>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39" name="Google Shape;1958;p38">
              <a:extLst>
                <a:ext uri="{FF2B5EF4-FFF2-40B4-BE49-F238E27FC236}">
                  <a16:creationId xmlns:a16="http://schemas.microsoft.com/office/drawing/2014/main" id="{38769DC3-A70A-024D-B4E9-EF9BA2B5D3D5}"/>
                </a:ext>
              </a:extLst>
            </p:cNvPr>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0" name="Google Shape;1959;p38">
              <a:extLst>
                <a:ext uri="{FF2B5EF4-FFF2-40B4-BE49-F238E27FC236}">
                  <a16:creationId xmlns:a16="http://schemas.microsoft.com/office/drawing/2014/main" id="{98193468-DF6C-9D42-B8E9-438052B7D91E}"/>
                </a:ext>
              </a:extLst>
            </p:cNvPr>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1" name="Google Shape;1960;p38">
              <a:extLst>
                <a:ext uri="{FF2B5EF4-FFF2-40B4-BE49-F238E27FC236}">
                  <a16:creationId xmlns:a16="http://schemas.microsoft.com/office/drawing/2014/main" id="{12F1959D-589F-E34F-B4D6-22E3D842FB0C}"/>
                </a:ext>
              </a:extLst>
            </p:cNvPr>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2" name="Google Shape;1961;p38">
              <a:extLst>
                <a:ext uri="{FF2B5EF4-FFF2-40B4-BE49-F238E27FC236}">
                  <a16:creationId xmlns:a16="http://schemas.microsoft.com/office/drawing/2014/main" id="{9517526B-0D92-5F45-B2E9-BA02CECA34B0}"/>
                </a:ext>
              </a:extLst>
            </p:cNvPr>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3" name="Google Shape;1962;p38">
              <a:extLst>
                <a:ext uri="{FF2B5EF4-FFF2-40B4-BE49-F238E27FC236}">
                  <a16:creationId xmlns:a16="http://schemas.microsoft.com/office/drawing/2014/main" id="{132CFABC-FCCA-5649-9CBF-55D1E42A625B}"/>
                </a:ext>
              </a:extLst>
            </p:cNvPr>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4" name="Google Shape;1963;p38">
              <a:extLst>
                <a:ext uri="{FF2B5EF4-FFF2-40B4-BE49-F238E27FC236}">
                  <a16:creationId xmlns:a16="http://schemas.microsoft.com/office/drawing/2014/main" id="{BCA7893F-79F5-1B45-998B-51AA05DBA204}"/>
                </a:ext>
              </a:extLst>
            </p:cNvPr>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5" name="Google Shape;1964;p38">
              <a:extLst>
                <a:ext uri="{FF2B5EF4-FFF2-40B4-BE49-F238E27FC236}">
                  <a16:creationId xmlns:a16="http://schemas.microsoft.com/office/drawing/2014/main" id="{1061B00F-C20B-484C-A2C2-2FB23C5F295D}"/>
                </a:ext>
              </a:extLst>
            </p:cNvPr>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6" name="Google Shape;1965;p38">
              <a:extLst>
                <a:ext uri="{FF2B5EF4-FFF2-40B4-BE49-F238E27FC236}">
                  <a16:creationId xmlns:a16="http://schemas.microsoft.com/office/drawing/2014/main" id="{BE28C97D-7161-D24A-9E56-0D4E6809B93A}"/>
                </a:ext>
              </a:extLst>
            </p:cNvPr>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7" name="Google Shape;1966;p38">
              <a:extLst>
                <a:ext uri="{FF2B5EF4-FFF2-40B4-BE49-F238E27FC236}">
                  <a16:creationId xmlns:a16="http://schemas.microsoft.com/office/drawing/2014/main" id="{3B0A26A1-274A-0043-84E3-6A6E9072C6C5}"/>
                </a:ext>
              </a:extLst>
            </p:cNvPr>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8" name="Google Shape;1967;p38">
              <a:extLst>
                <a:ext uri="{FF2B5EF4-FFF2-40B4-BE49-F238E27FC236}">
                  <a16:creationId xmlns:a16="http://schemas.microsoft.com/office/drawing/2014/main" id="{0A5207E7-9CA6-2040-854F-19C1D5B9ACE4}"/>
                </a:ext>
              </a:extLst>
            </p:cNvPr>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49" name="Google Shape;1968;p38">
              <a:extLst>
                <a:ext uri="{FF2B5EF4-FFF2-40B4-BE49-F238E27FC236}">
                  <a16:creationId xmlns:a16="http://schemas.microsoft.com/office/drawing/2014/main" id="{09634341-DFC6-D043-8E09-B4352952BCCD}"/>
                </a:ext>
              </a:extLst>
            </p:cNvPr>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62" name="Google Shape;912;p25">
            <a:extLst>
              <a:ext uri="{FF2B5EF4-FFF2-40B4-BE49-F238E27FC236}">
                <a16:creationId xmlns:a16="http://schemas.microsoft.com/office/drawing/2014/main" id="{4E1958A1-6E5F-FF42-83C9-7350E749DEC4}"/>
              </a:ext>
            </a:extLst>
          </p:cNvPr>
          <p:cNvGrpSpPr/>
          <p:nvPr/>
        </p:nvGrpSpPr>
        <p:grpSpPr>
          <a:xfrm>
            <a:off x="619237" y="968585"/>
            <a:ext cx="2011059" cy="1391305"/>
            <a:chOff x="1671958" y="3206676"/>
            <a:chExt cx="2011059" cy="1391305"/>
          </a:xfrm>
        </p:grpSpPr>
        <p:sp>
          <p:nvSpPr>
            <p:cNvPr id="63" name="Google Shape;913;p25">
              <a:extLst>
                <a:ext uri="{FF2B5EF4-FFF2-40B4-BE49-F238E27FC236}">
                  <a16:creationId xmlns:a16="http://schemas.microsoft.com/office/drawing/2014/main" id="{4FC08FCE-5C4D-8F49-A980-1EBFB20EAB77}"/>
                </a:ext>
              </a:extLst>
            </p:cNvPr>
            <p:cNvSpPr/>
            <p:nvPr/>
          </p:nvSpPr>
          <p:spPr>
            <a:xfrm>
              <a:off x="1671958" y="3206676"/>
              <a:ext cx="2011059" cy="770835"/>
            </a:xfrm>
            <a:prstGeom prst="roundRect">
              <a:avLst>
                <a:gd name="adj" fmla="val 36313"/>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Does anyone have any questions?</a:t>
              </a:r>
              <a:endParaRPr dirty="0">
                <a:solidFill>
                  <a:schemeClr val="lt1"/>
                </a:solidFill>
              </a:endParaRPr>
            </a:p>
          </p:txBody>
        </p:sp>
        <p:sp>
          <p:nvSpPr>
            <p:cNvPr id="64" name="Google Shape;914;p25">
              <a:extLst>
                <a:ext uri="{FF2B5EF4-FFF2-40B4-BE49-F238E27FC236}">
                  <a16:creationId xmlns:a16="http://schemas.microsoft.com/office/drawing/2014/main" id="{AEB98A4A-C532-4249-AF16-96EB53E29831}"/>
                </a:ext>
              </a:extLst>
            </p:cNvPr>
            <p:cNvSpPr txBox="1"/>
            <p:nvPr/>
          </p:nvSpPr>
          <p:spPr>
            <a:xfrm>
              <a:off x="1671958" y="3992581"/>
              <a:ext cx="1677642"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Phone: </a:t>
              </a:r>
            </a:p>
            <a:p>
              <a:pPr marL="0" lvl="0" indent="0" algn="l" rtl="0">
                <a:spcBef>
                  <a:spcPts val="0"/>
                </a:spcBef>
                <a:spcAft>
                  <a:spcPts val="0"/>
                </a:spcAft>
                <a:buNone/>
              </a:pPr>
              <a:r>
                <a:rPr lang="en" sz="1600" dirty="0">
                  <a:latin typeface="Fira Sans Extra Condensed"/>
                  <a:ea typeface="Fira Sans Extra Condensed"/>
                  <a:cs typeface="Fira Sans Extra Condensed"/>
                  <a:sym typeface="Fira Sans Extra Condensed"/>
                </a:rPr>
                <a:t>(438) 391-9106</a:t>
              </a:r>
              <a:endParaRPr sz="1600" dirty="0">
                <a:solidFill>
                  <a:srgbClr val="000000"/>
                </a:solidFill>
                <a:latin typeface="Fira Sans Extra Condensed"/>
                <a:ea typeface="Fira Sans Extra Condensed"/>
                <a:cs typeface="Fira Sans Extra Condensed"/>
                <a:sym typeface="Fira Sans Extra Condensed"/>
              </a:endParaRPr>
            </a:p>
          </p:txBody>
        </p:sp>
      </p:grpSp>
      <p:sp>
        <p:nvSpPr>
          <p:cNvPr id="68" name="Google Shape;914;p25">
            <a:extLst>
              <a:ext uri="{FF2B5EF4-FFF2-40B4-BE49-F238E27FC236}">
                <a16:creationId xmlns:a16="http://schemas.microsoft.com/office/drawing/2014/main" id="{70C74A8E-0928-134F-8647-82CDD9F4EE74}"/>
              </a:ext>
            </a:extLst>
          </p:cNvPr>
          <p:cNvSpPr txBox="1"/>
          <p:nvPr/>
        </p:nvSpPr>
        <p:spPr>
          <a:xfrm>
            <a:off x="591352" y="2512296"/>
            <a:ext cx="2143635"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Email: </a:t>
            </a:r>
          </a:p>
          <a:p>
            <a:pPr lvl="0"/>
            <a:r>
              <a:rPr lang="en-CA" sz="1600" dirty="0">
                <a:latin typeface="Fira Sans Extra Condensed"/>
                <a:ea typeface="Fira Sans Extra Condensed"/>
                <a:cs typeface="Fira Sans Extra Condensed"/>
                <a:sym typeface="Fira Sans Extra Condensed"/>
                <a:hlinkClick r:id="rId2"/>
              </a:rPr>
              <a:t>siva.sri14@hotmail.com</a:t>
            </a:r>
            <a:endParaRPr lang="en-CA" sz="1600" dirty="0">
              <a:latin typeface="Fira Sans Extra Condensed"/>
              <a:ea typeface="Fira Sans Extra Condensed"/>
              <a:cs typeface="Fira Sans Extra Condensed"/>
              <a:sym typeface="Fira Sans Extra Condensed"/>
            </a:endParaRPr>
          </a:p>
          <a:p>
            <a:pPr lvl="0"/>
            <a:r>
              <a:rPr lang="en-CA" sz="1600" dirty="0">
                <a:latin typeface="Fira Sans Extra Condensed"/>
                <a:ea typeface="Fira Sans Extra Condensed"/>
                <a:cs typeface="Fira Sans Extra Condensed"/>
                <a:sym typeface="Fira Sans Extra Condensed"/>
              </a:rPr>
              <a:t>hello@codeu.ca</a:t>
            </a:r>
          </a:p>
        </p:txBody>
      </p:sp>
      <p:sp>
        <p:nvSpPr>
          <p:cNvPr id="69" name="Google Shape;911;p25">
            <a:extLst>
              <a:ext uri="{FF2B5EF4-FFF2-40B4-BE49-F238E27FC236}">
                <a16:creationId xmlns:a16="http://schemas.microsoft.com/office/drawing/2014/main" id="{9502B102-F84C-8B40-89D4-EB0D5B899F18}"/>
              </a:ext>
            </a:extLst>
          </p:cNvPr>
          <p:cNvSpPr/>
          <p:nvPr/>
        </p:nvSpPr>
        <p:spPr>
          <a:xfrm>
            <a:off x="5821138" y="1159329"/>
            <a:ext cx="2159491" cy="1663943"/>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13;p25">
            <a:extLst>
              <a:ext uri="{FF2B5EF4-FFF2-40B4-BE49-F238E27FC236}">
                <a16:creationId xmlns:a16="http://schemas.microsoft.com/office/drawing/2014/main" id="{AEE5F2BF-C485-9346-AC2F-AD3B43F34F59}"/>
              </a:ext>
            </a:extLst>
          </p:cNvPr>
          <p:cNvSpPr/>
          <p:nvPr/>
        </p:nvSpPr>
        <p:spPr>
          <a:xfrm>
            <a:off x="5976882" y="1369178"/>
            <a:ext cx="2353437"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Next class: class 5!</a:t>
            </a:r>
            <a:endParaRPr dirty="0">
              <a:solidFill>
                <a:schemeClr val="lt1"/>
              </a:solidFill>
            </a:endParaRPr>
          </a:p>
        </p:txBody>
      </p:sp>
      <p:grpSp>
        <p:nvGrpSpPr>
          <p:cNvPr id="50" name="Google Shape;594;p21">
            <a:extLst>
              <a:ext uri="{FF2B5EF4-FFF2-40B4-BE49-F238E27FC236}">
                <a16:creationId xmlns:a16="http://schemas.microsoft.com/office/drawing/2014/main" id="{48368BE1-E07F-4148-ABFF-730C16FB4F9D}"/>
              </a:ext>
            </a:extLst>
          </p:cNvPr>
          <p:cNvGrpSpPr/>
          <p:nvPr/>
        </p:nvGrpSpPr>
        <p:grpSpPr>
          <a:xfrm>
            <a:off x="7519949" y="2381689"/>
            <a:ext cx="1507818" cy="2482292"/>
            <a:chOff x="4572000" y="1208850"/>
            <a:chExt cx="1885951" cy="3523124"/>
          </a:xfrm>
        </p:grpSpPr>
        <p:sp>
          <p:nvSpPr>
            <p:cNvPr id="51" name="Google Shape;595;p21">
              <a:extLst>
                <a:ext uri="{FF2B5EF4-FFF2-40B4-BE49-F238E27FC236}">
                  <a16:creationId xmlns:a16="http://schemas.microsoft.com/office/drawing/2014/main" id="{CF8D0FF9-4E35-7D46-99C6-E09C363FF8A5}"/>
                </a:ext>
              </a:extLst>
            </p:cNvPr>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6;p21">
              <a:extLst>
                <a:ext uri="{FF2B5EF4-FFF2-40B4-BE49-F238E27FC236}">
                  <a16:creationId xmlns:a16="http://schemas.microsoft.com/office/drawing/2014/main" id="{75B4ADAE-8BC1-C243-9CA5-01E81DF65BC1}"/>
                </a:ext>
              </a:extLst>
            </p:cNvPr>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97;p21">
              <a:extLst>
                <a:ext uri="{FF2B5EF4-FFF2-40B4-BE49-F238E27FC236}">
                  <a16:creationId xmlns:a16="http://schemas.microsoft.com/office/drawing/2014/main" id="{38BE6B9A-D551-4748-B34E-B24B586CD966}"/>
                </a:ext>
              </a:extLst>
            </p:cNvPr>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98;p21">
              <a:extLst>
                <a:ext uri="{FF2B5EF4-FFF2-40B4-BE49-F238E27FC236}">
                  <a16:creationId xmlns:a16="http://schemas.microsoft.com/office/drawing/2014/main" id="{D03A70B6-D867-9C4D-BD58-D4A095E64100}"/>
                </a:ext>
              </a:extLst>
            </p:cNvPr>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99;p21">
              <a:extLst>
                <a:ext uri="{FF2B5EF4-FFF2-40B4-BE49-F238E27FC236}">
                  <a16:creationId xmlns:a16="http://schemas.microsoft.com/office/drawing/2014/main" id="{1319C074-26AB-3441-AEC6-A98C98B0BDFB}"/>
                </a:ext>
              </a:extLst>
            </p:cNvPr>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0;p21">
              <a:extLst>
                <a:ext uri="{FF2B5EF4-FFF2-40B4-BE49-F238E27FC236}">
                  <a16:creationId xmlns:a16="http://schemas.microsoft.com/office/drawing/2014/main" id="{8642B078-5C62-C245-8DE1-B920800B4B77}"/>
                </a:ext>
              </a:extLst>
            </p:cNvPr>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01;p21">
              <a:extLst>
                <a:ext uri="{FF2B5EF4-FFF2-40B4-BE49-F238E27FC236}">
                  <a16:creationId xmlns:a16="http://schemas.microsoft.com/office/drawing/2014/main" id="{1E9F688F-AD90-DD43-B529-F9EF0900E7D8}"/>
                </a:ext>
              </a:extLst>
            </p:cNvPr>
            <p:cNvSpPr/>
            <p:nvPr/>
          </p:nvSpPr>
          <p:spPr>
            <a:xfrm>
              <a:off x="4572000" y="1208850"/>
              <a:ext cx="1126888" cy="1125461"/>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02;p21">
              <a:extLst>
                <a:ext uri="{FF2B5EF4-FFF2-40B4-BE49-F238E27FC236}">
                  <a16:creationId xmlns:a16="http://schemas.microsoft.com/office/drawing/2014/main" id="{E2F2AA40-45CE-F646-91D1-3D2F896BBD28}"/>
                </a:ext>
              </a:extLst>
            </p:cNvPr>
            <p:cNvSpPr/>
            <p:nvPr/>
          </p:nvSpPr>
          <p:spPr>
            <a:xfrm>
              <a:off x="4625084" y="1394790"/>
              <a:ext cx="1099163" cy="964913"/>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3;p21">
              <a:extLst>
                <a:ext uri="{FF2B5EF4-FFF2-40B4-BE49-F238E27FC236}">
                  <a16:creationId xmlns:a16="http://schemas.microsoft.com/office/drawing/2014/main" id="{2F96CF34-262E-5A47-A110-0A231ECDCEE9}"/>
                </a:ext>
              </a:extLst>
            </p:cNvPr>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4;p21">
              <a:extLst>
                <a:ext uri="{FF2B5EF4-FFF2-40B4-BE49-F238E27FC236}">
                  <a16:creationId xmlns:a16="http://schemas.microsoft.com/office/drawing/2014/main" id="{CA6B5247-6EF8-F64F-881A-EF6C1E011AA3}"/>
                </a:ext>
              </a:extLst>
            </p:cNvPr>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5;p21">
              <a:extLst>
                <a:ext uri="{FF2B5EF4-FFF2-40B4-BE49-F238E27FC236}">
                  <a16:creationId xmlns:a16="http://schemas.microsoft.com/office/drawing/2014/main" id="{379C8F0A-8D79-B34A-866C-FB9597A93536}"/>
                </a:ext>
              </a:extLst>
            </p:cNvPr>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Rectangle 71">
            <a:extLst>
              <a:ext uri="{FF2B5EF4-FFF2-40B4-BE49-F238E27FC236}">
                <a16:creationId xmlns:a16="http://schemas.microsoft.com/office/drawing/2014/main" id="{F293B765-FA88-324D-944D-3866FF0A31CF}"/>
              </a:ext>
            </a:extLst>
          </p:cNvPr>
          <p:cNvSpPr/>
          <p:nvPr/>
        </p:nvSpPr>
        <p:spPr>
          <a:xfrm>
            <a:off x="5993417" y="1776289"/>
            <a:ext cx="1852354" cy="954107"/>
          </a:xfrm>
          <a:prstGeom prst="rect">
            <a:avLst/>
          </a:prstGeom>
        </p:spPr>
        <p:txBody>
          <a:bodyPr wrap="square">
            <a:spAutoFit/>
          </a:bodyPr>
          <a:lstStyle/>
          <a:p>
            <a:pPr lvl="0"/>
            <a:r>
              <a:rPr lang="en-CA" dirty="0">
                <a:latin typeface="Fira Sans Extra Condensed"/>
                <a:ea typeface="Fira Sans Extra Condensed"/>
                <a:cs typeface="Fira Sans Extra Condensed"/>
                <a:sym typeface="Fira Sans Extra Condensed"/>
              </a:rPr>
              <a:t>Please contact us to make any change in the schedule for the next class.</a:t>
            </a:r>
          </a:p>
        </p:txBody>
      </p:sp>
      <p:pic>
        <p:nvPicPr>
          <p:cNvPr id="74" name="Picture 73" descr="Logo&#10;&#10;Description automatically generated">
            <a:extLst>
              <a:ext uri="{FF2B5EF4-FFF2-40B4-BE49-F238E27FC236}">
                <a16:creationId xmlns:a16="http://schemas.microsoft.com/office/drawing/2014/main" id="{2D26F0C5-47B9-3040-A364-1A085FA922F7}"/>
              </a:ext>
            </a:extLst>
          </p:cNvPr>
          <p:cNvPicPr>
            <a:picLocks noChangeAspect="1"/>
          </p:cNvPicPr>
          <p:nvPr/>
        </p:nvPicPr>
        <p:blipFill rotWithShape="1">
          <a:blip r:embed="rId3"/>
          <a:srcRect l="1498" t="-1381" r="9186" b="1381"/>
          <a:stretch/>
        </p:blipFill>
        <p:spPr>
          <a:xfrm>
            <a:off x="5884522" y="3378612"/>
            <a:ext cx="1925072" cy="1185915"/>
          </a:xfrm>
          <a:prstGeom prst="roundRect">
            <a:avLst/>
          </a:prstGeom>
        </p:spPr>
      </p:pic>
      <p:pic>
        <p:nvPicPr>
          <p:cNvPr id="3074" name="Picture 2" descr="Linkedin - Free social media icons">
            <a:hlinkClick r:id="rId4"/>
            <a:extLst>
              <a:ext uri="{FF2B5EF4-FFF2-40B4-BE49-F238E27FC236}">
                <a16:creationId xmlns:a16="http://schemas.microsoft.com/office/drawing/2014/main" id="{EFAB93E4-5879-AC45-BB63-8FE163584D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54" y="4076506"/>
            <a:ext cx="509408" cy="5094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cebook - Log In or Sign Up">
            <a:hlinkClick r:id="rId6"/>
            <a:extLst>
              <a:ext uri="{FF2B5EF4-FFF2-40B4-BE49-F238E27FC236}">
                <a16:creationId xmlns:a16="http://schemas.microsoft.com/office/drawing/2014/main" id="{E847369B-60C9-014C-A501-B0A1C199B0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7814" y="4070473"/>
            <a:ext cx="509408" cy="509408"/>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798EE3DF-B2AF-EA4E-8086-D651C45846A1}"/>
              </a:ext>
            </a:extLst>
          </p:cNvPr>
          <p:cNvSpPr/>
          <p:nvPr/>
        </p:nvSpPr>
        <p:spPr>
          <a:xfrm>
            <a:off x="4931326" y="4869913"/>
            <a:ext cx="3768090" cy="246221"/>
          </a:xfrm>
          <a:prstGeom prst="rect">
            <a:avLst/>
          </a:prstGeom>
        </p:spPr>
        <p:txBody>
          <a:bodyPr wrap="square">
            <a:spAutoFit/>
          </a:bodyPr>
          <a:lstStyle/>
          <a:p>
            <a:pPr lvl="0"/>
            <a:r>
              <a:rPr lang="en-CA" sz="1000" dirty="0">
                <a:latin typeface="Fira Sans Extra Condensed"/>
                <a:ea typeface="Fira Sans Extra Condensed"/>
                <a:cs typeface="Fira Sans Extra Condensed"/>
                <a:sym typeface="Fira Sans Extra Condensed"/>
              </a:rPr>
              <a:t>Reproduction and distribution of the presentation deck is prohibited</a:t>
            </a:r>
          </a:p>
        </p:txBody>
      </p:sp>
      <p:sp>
        <p:nvSpPr>
          <p:cNvPr id="77" name="Google Shape;914;p25">
            <a:extLst>
              <a:ext uri="{FF2B5EF4-FFF2-40B4-BE49-F238E27FC236}">
                <a16:creationId xmlns:a16="http://schemas.microsoft.com/office/drawing/2014/main" id="{1B880910-5E2C-834C-8692-5850082B82C1}"/>
              </a:ext>
            </a:extLst>
          </p:cNvPr>
          <p:cNvSpPr txBox="1"/>
          <p:nvPr/>
        </p:nvSpPr>
        <p:spPr>
          <a:xfrm>
            <a:off x="591352" y="3281443"/>
            <a:ext cx="2143635"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Website:</a:t>
            </a:r>
          </a:p>
          <a:p>
            <a:pPr marL="0" lvl="0" indent="0" algn="l" rtl="0">
              <a:spcBef>
                <a:spcPts val="0"/>
              </a:spcBef>
              <a:spcAft>
                <a:spcPts val="0"/>
              </a:spcAft>
              <a:buNone/>
            </a:pPr>
            <a:r>
              <a:rPr lang="en-CA" sz="1600" dirty="0">
                <a:latin typeface="Fira Sans Extra Condensed"/>
                <a:ea typeface="Fira Sans Extra Condensed"/>
                <a:cs typeface="Fira Sans Extra Condensed"/>
                <a:sym typeface="Fira Sans Extra Condensed"/>
              </a:rPr>
              <a:t>h</a:t>
            </a:r>
            <a:r>
              <a:rPr lang="en" sz="1600" dirty="0" err="1">
                <a:latin typeface="Fira Sans Extra Condensed"/>
                <a:ea typeface="Fira Sans Extra Condensed"/>
                <a:cs typeface="Fira Sans Extra Condensed"/>
                <a:sym typeface="Fira Sans Extra Condensed"/>
              </a:rPr>
              <a:t>ttps</a:t>
            </a:r>
            <a:r>
              <a:rPr lang="en" sz="1600" dirty="0">
                <a:latin typeface="Fira Sans Extra Condensed"/>
                <a:ea typeface="Fira Sans Extra Condensed"/>
                <a:cs typeface="Fira Sans Extra Condensed"/>
                <a:sym typeface="Fira Sans Extra Condensed"/>
              </a:rPr>
              <a:t>://</a:t>
            </a:r>
            <a:r>
              <a:rPr lang="en" sz="1600" dirty="0" err="1">
                <a:latin typeface="Fira Sans Extra Condensed"/>
                <a:ea typeface="Fira Sans Extra Condensed"/>
                <a:cs typeface="Fira Sans Extra Condensed"/>
                <a:sym typeface="Fira Sans Extra Condensed"/>
              </a:rPr>
              <a:t>www.codeu.ca</a:t>
            </a:r>
            <a:r>
              <a:rPr lang="en" sz="1600" dirty="0">
                <a:latin typeface="Fira Sans Extra Condensed"/>
                <a:ea typeface="Fira Sans Extra Condensed"/>
                <a:cs typeface="Fira Sans Extra Condensed"/>
                <a:sym typeface="Fira Sans Extra Condensed"/>
              </a:rPr>
              <a:t>/</a:t>
            </a:r>
          </a:p>
        </p:txBody>
      </p:sp>
    </p:spTree>
    <p:extLst>
      <p:ext uri="{BB962C8B-B14F-4D97-AF65-F5344CB8AC3E}">
        <p14:creationId xmlns:p14="http://schemas.microsoft.com/office/powerpoint/2010/main" val="1771391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2060"/>
                </a:solidFill>
              </a:rPr>
              <a:t>Agenda for today’s class</a:t>
            </a:r>
            <a:endParaRPr dirty="0">
              <a:solidFill>
                <a:srgbClr val="002060"/>
              </a:solidFill>
            </a:endParaRPr>
          </a:p>
        </p:txBody>
      </p:sp>
      <p:grpSp>
        <p:nvGrpSpPr>
          <p:cNvPr id="1922" name="Google Shape;1922;p38"/>
          <p:cNvGrpSpPr/>
          <p:nvPr/>
        </p:nvGrpSpPr>
        <p:grpSpPr>
          <a:xfrm>
            <a:off x="3448050" y="1181650"/>
            <a:ext cx="2247902" cy="3550335"/>
            <a:chOff x="1085850" y="1181650"/>
            <a:chExt cx="2247902" cy="3550335"/>
          </a:xfrm>
        </p:grpSpPr>
        <p:sp>
          <p:nvSpPr>
            <p:cNvPr id="1923" name="Google Shape;1923;p38"/>
            <p:cNvSpPr/>
            <p:nvPr/>
          </p:nvSpPr>
          <p:spPr>
            <a:xfrm>
              <a:off x="1550204" y="1181650"/>
              <a:ext cx="1318561" cy="1318561"/>
            </a:xfrm>
            <a:custGeom>
              <a:avLst/>
              <a:gdLst/>
              <a:ahLst/>
              <a:cxnLst/>
              <a:rect l="l" t="t" r="r" b="b"/>
              <a:pathLst>
                <a:path w="26257" h="26257" extrusionOk="0">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4" name="Google Shape;1924;p38"/>
            <p:cNvSpPr/>
            <p:nvPr/>
          </p:nvSpPr>
          <p:spPr>
            <a:xfrm>
              <a:off x="1623520" y="1254966"/>
              <a:ext cx="1172579" cy="1171926"/>
            </a:xfrm>
            <a:custGeom>
              <a:avLst/>
              <a:gdLst/>
              <a:ahLst/>
              <a:cxnLst/>
              <a:rect l="l" t="t" r="r" b="b"/>
              <a:pathLst>
                <a:path w="23350" h="23337" extrusionOk="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5" name="Google Shape;1925;p38"/>
            <p:cNvSpPr/>
            <p:nvPr/>
          </p:nvSpPr>
          <p:spPr>
            <a:xfrm>
              <a:off x="2651305" y="1619641"/>
              <a:ext cx="77887" cy="58554"/>
            </a:xfrm>
            <a:custGeom>
              <a:avLst/>
              <a:gdLst/>
              <a:ahLst/>
              <a:cxnLst/>
              <a:rect l="l" t="t" r="r" b="b"/>
              <a:pathLst>
                <a:path w="1551" h="1166" extrusionOk="0">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6" name="Google Shape;1926;p38"/>
            <p:cNvSpPr/>
            <p:nvPr/>
          </p:nvSpPr>
          <p:spPr>
            <a:xfrm>
              <a:off x="2049910" y="1554660"/>
              <a:ext cx="301104" cy="117760"/>
            </a:xfrm>
            <a:custGeom>
              <a:avLst/>
              <a:gdLst/>
              <a:ahLst/>
              <a:cxnLst/>
              <a:rect l="l" t="t" r="r" b="b"/>
              <a:pathLst>
                <a:path w="5996" h="2345" extrusionOk="0">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7" name="Google Shape;1927;p38"/>
            <p:cNvSpPr/>
            <p:nvPr/>
          </p:nvSpPr>
          <p:spPr>
            <a:xfrm>
              <a:off x="2008130" y="1750204"/>
              <a:ext cx="354435" cy="233511"/>
            </a:xfrm>
            <a:custGeom>
              <a:avLst/>
              <a:gdLst/>
              <a:ahLst/>
              <a:cxnLst/>
              <a:rect l="l" t="t" r="r" b="b"/>
              <a:pathLst>
                <a:path w="7058" h="4650" extrusionOk="0">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8" name="Google Shape;1928;p38"/>
            <p:cNvSpPr/>
            <p:nvPr/>
          </p:nvSpPr>
          <p:spPr>
            <a:xfrm>
              <a:off x="2487297" y="1939923"/>
              <a:ext cx="24506" cy="101038"/>
            </a:xfrm>
            <a:custGeom>
              <a:avLst/>
              <a:gdLst/>
              <a:ahLst/>
              <a:cxnLst/>
              <a:rect l="l" t="t" r="r" b="b"/>
              <a:pathLst>
                <a:path w="488" h="2012" extrusionOk="0">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29" name="Google Shape;1929;p38"/>
            <p:cNvSpPr/>
            <p:nvPr/>
          </p:nvSpPr>
          <p:spPr>
            <a:xfrm>
              <a:off x="2651305" y="1846018"/>
              <a:ext cx="67593" cy="194944"/>
            </a:xfrm>
            <a:custGeom>
              <a:avLst/>
              <a:gdLst/>
              <a:ahLst/>
              <a:cxnLst/>
              <a:rect l="l" t="t" r="r" b="b"/>
              <a:pathLst>
                <a:path w="1346" h="3882" extrusionOk="0">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0" name="Google Shape;1930;p38"/>
            <p:cNvSpPr/>
            <p:nvPr/>
          </p:nvSpPr>
          <p:spPr>
            <a:xfrm>
              <a:off x="1728373" y="1745032"/>
              <a:ext cx="91998" cy="295932"/>
            </a:xfrm>
            <a:custGeom>
              <a:avLst/>
              <a:gdLst/>
              <a:ahLst/>
              <a:cxnLst/>
              <a:rect l="l" t="t" r="r" b="b"/>
              <a:pathLst>
                <a:path w="1832" h="5893" extrusionOk="0">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1" name="Google Shape;1931;p38"/>
            <p:cNvSpPr/>
            <p:nvPr/>
          </p:nvSpPr>
          <p:spPr>
            <a:xfrm>
              <a:off x="2262829" y="1242714"/>
              <a:ext cx="24506" cy="143471"/>
            </a:xfrm>
            <a:custGeom>
              <a:avLst/>
              <a:gdLst/>
              <a:ahLst/>
              <a:cxnLst/>
              <a:rect l="l" t="t" r="r" b="b"/>
              <a:pathLst>
                <a:path w="488" h="2857" extrusionOk="0">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2" name="Google Shape;1932;p38"/>
            <p:cNvSpPr/>
            <p:nvPr/>
          </p:nvSpPr>
          <p:spPr>
            <a:xfrm>
              <a:off x="2487297" y="1242714"/>
              <a:ext cx="320990" cy="341579"/>
            </a:xfrm>
            <a:custGeom>
              <a:avLst/>
              <a:gdLst/>
              <a:ahLst/>
              <a:cxnLst/>
              <a:rect l="l" t="t" r="r" b="b"/>
              <a:pathLst>
                <a:path w="6392" h="6802" extrusionOk="0">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3" name="Google Shape;1933;p38"/>
            <p:cNvSpPr/>
            <p:nvPr/>
          </p:nvSpPr>
          <p:spPr>
            <a:xfrm>
              <a:off x="1692317" y="1302522"/>
              <a:ext cx="504937" cy="224522"/>
            </a:xfrm>
            <a:custGeom>
              <a:avLst/>
              <a:gdLst/>
              <a:ahLst/>
              <a:cxnLst/>
              <a:rect l="l" t="t" r="r" b="b"/>
              <a:pathLst>
                <a:path w="10055" h="4471" extrusionOk="0">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4" name="Google Shape;1934;p38"/>
            <p:cNvSpPr/>
            <p:nvPr/>
          </p:nvSpPr>
          <p:spPr>
            <a:xfrm>
              <a:off x="1692317" y="1647913"/>
              <a:ext cx="93957" cy="24506"/>
            </a:xfrm>
            <a:custGeom>
              <a:avLst/>
              <a:gdLst/>
              <a:ahLst/>
              <a:cxnLst/>
              <a:rect l="l" t="t" r="r" b="b"/>
              <a:pathLst>
                <a:path w="1871" h="488" extrusionOk="0">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5" name="Google Shape;1935;p38"/>
            <p:cNvSpPr/>
            <p:nvPr/>
          </p:nvSpPr>
          <p:spPr>
            <a:xfrm>
              <a:off x="1904583" y="1793290"/>
              <a:ext cx="184650" cy="247673"/>
            </a:xfrm>
            <a:custGeom>
              <a:avLst/>
              <a:gdLst/>
              <a:ahLst/>
              <a:cxnLst/>
              <a:rect l="l" t="t" r="r" b="b"/>
              <a:pathLst>
                <a:path w="3677" h="4932" extrusionOk="0">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6" name="Google Shape;1936;p38"/>
            <p:cNvSpPr/>
            <p:nvPr/>
          </p:nvSpPr>
          <p:spPr>
            <a:xfrm>
              <a:off x="1771458" y="1514788"/>
              <a:ext cx="290759" cy="290759"/>
            </a:xfrm>
            <a:custGeom>
              <a:avLst/>
              <a:gdLst/>
              <a:ahLst/>
              <a:cxnLst/>
              <a:rect l="l" t="t" r="r" b="b"/>
              <a:pathLst>
                <a:path w="5790" h="5790" extrusionOk="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7" name="Google Shape;1937;p38"/>
            <p:cNvSpPr/>
            <p:nvPr/>
          </p:nvSpPr>
          <p:spPr>
            <a:xfrm>
              <a:off x="2170832" y="1373930"/>
              <a:ext cx="208453" cy="208453"/>
            </a:xfrm>
            <a:custGeom>
              <a:avLst/>
              <a:gdLst/>
              <a:ahLst/>
              <a:cxnLst/>
              <a:rect l="l" t="t" r="r" b="b"/>
              <a:pathLst>
                <a:path w="4151" h="4151" extrusionOk="0">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8" name="Google Shape;1938;p38"/>
            <p:cNvSpPr/>
            <p:nvPr/>
          </p:nvSpPr>
          <p:spPr>
            <a:xfrm>
              <a:off x="2311690" y="1572035"/>
              <a:ext cx="375677" cy="380146"/>
            </a:xfrm>
            <a:custGeom>
              <a:avLst/>
              <a:gdLst/>
              <a:ahLst/>
              <a:cxnLst/>
              <a:rect l="l" t="t" r="r" b="b"/>
              <a:pathLst>
                <a:path w="7481" h="7570" extrusionOk="0">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39" name="Google Shape;1939;p38"/>
            <p:cNvSpPr/>
            <p:nvPr/>
          </p:nvSpPr>
          <p:spPr>
            <a:xfrm>
              <a:off x="2033841" y="1325069"/>
              <a:ext cx="56645" cy="56645"/>
            </a:xfrm>
            <a:custGeom>
              <a:avLst/>
              <a:gdLst/>
              <a:ahLst/>
              <a:cxnLst/>
              <a:rect l="l" t="t" r="r" b="b"/>
              <a:pathLst>
                <a:path w="1128" h="1128" extrusionOk="0">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0" name="Google Shape;1940;p38"/>
            <p:cNvSpPr/>
            <p:nvPr/>
          </p:nvSpPr>
          <p:spPr>
            <a:xfrm>
              <a:off x="1676248" y="1631843"/>
              <a:ext cx="56645" cy="57298"/>
            </a:xfrm>
            <a:custGeom>
              <a:avLst/>
              <a:gdLst/>
              <a:ahLst/>
              <a:cxnLst/>
              <a:rect l="l" t="t" r="r" b="b"/>
              <a:pathLst>
                <a:path w="1128" h="1141" extrusionOk="0">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1" name="Google Shape;1941;p38"/>
            <p:cNvSpPr/>
            <p:nvPr/>
          </p:nvSpPr>
          <p:spPr>
            <a:xfrm>
              <a:off x="2048655" y="1914865"/>
              <a:ext cx="56645" cy="57248"/>
            </a:xfrm>
            <a:custGeom>
              <a:avLst/>
              <a:gdLst/>
              <a:ahLst/>
              <a:cxnLst/>
              <a:rect l="l" t="t" r="r" b="b"/>
              <a:pathLst>
                <a:path w="1128" h="1140" extrusionOk="0">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2" name="Google Shape;1942;p38"/>
            <p:cNvSpPr/>
            <p:nvPr/>
          </p:nvSpPr>
          <p:spPr>
            <a:xfrm>
              <a:off x="2235159" y="1943137"/>
              <a:ext cx="57298" cy="56645"/>
            </a:xfrm>
            <a:custGeom>
              <a:avLst/>
              <a:gdLst/>
              <a:ahLst/>
              <a:cxnLst/>
              <a:rect l="l" t="t" r="r" b="b"/>
              <a:pathLst>
                <a:path w="1141" h="1128" extrusionOk="0">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3" name="Google Shape;1943;p38"/>
            <p:cNvSpPr/>
            <p:nvPr/>
          </p:nvSpPr>
          <p:spPr>
            <a:xfrm>
              <a:off x="2156721" y="1733482"/>
              <a:ext cx="57248" cy="57298"/>
            </a:xfrm>
            <a:custGeom>
              <a:avLst/>
              <a:gdLst/>
              <a:ahLst/>
              <a:cxnLst/>
              <a:rect l="l" t="t" r="r" b="b"/>
              <a:pathLst>
                <a:path w="1140" h="1141" extrusionOk="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4" name="Google Shape;1944;p38"/>
            <p:cNvSpPr/>
            <p:nvPr/>
          </p:nvSpPr>
          <p:spPr>
            <a:xfrm>
              <a:off x="2686005" y="1603571"/>
              <a:ext cx="57298" cy="56645"/>
            </a:xfrm>
            <a:custGeom>
              <a:avLst/>
              <a:gdLst/>
              <a:ahLst/>
              <a:cxnLst/>
              <a:rect l="l" t="t" r="r" b="b"/>
              <a:pathLst>
                <a:path w="1141" h="1128" extrusionOk="0">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5" name="Google Shape;1945;p38"/>
            <p:cNvSpPr/>
            <p:nvPr/>
          </p:nvSpPr>
          <p:spPr>
            <a:xfrm>
              <a:off x="1819667" y="1563649"/>
              <a:ext cx="194292" cy="193689"/>
            </a:xfrm>
            <a:custGeom>
              <a:avLst/>
              <a:gdLst/>
              <a:ahLst/>
              <a:cxnLst/>
              <a:rect l="l" t="t" r="r" b="b"/>
              <a:pathLst>
                <a:path w="3869" h="3857" extrusionOk="0">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6" name="Google Shape;1946;p38"/>
            <p:cNvSpPr/>
            <p:nvPr/>
          </p:nvSpPr>
          <p:spPr>
            <a:xfrm>
              <a:off x="2199807" y="1403508"/>
              <a:ext cx="150552" cy="149899"/>
            </a:xfrm>
            <a:custGeom>
              <a:avLst/>
              <a:gdLst/>
              <a:ahLst/>
              <a:cxnLst/>
              <a:rect l="l" t="t" r="r" b="b"/>
              <a:pathLst>
                <a:path w="2998" h="2985" extrusionOk="0">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7" name="Google Shape;1947;p38"/>
            <p:cNvSpPr/>
            <p:nvPr/>
          </p:nvSpPr>
          <p:spPr>
            <a:xfrm>
              <a:off x="2238373" y="1441472"/>
              <a:ext cx="73368" cy="73368"/>
            </a:xfrm>
            <a:custGeom>
              <a:avLst/>
              <a:gdLst/>
              <a:ahLst/>
              <a:cxnLst/>
              <a:rect l="l" t="t" r="r" b="b"/>
              <a:pathLst>
                <a:path w="1461" h="1461" extrusionOk="0">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8" name="Google Shape;1948;p38"/>
            <p:cNvSpPr/>
            <p:nvPr/>
          </p:nvSpPr>
          <p:spPr>
            <a:xfrm>
              <a:off x="1865364" y="1608693"/>
              <a:ext cx="102946" cy="102946"/>
            </a:xfrm>
            <a:custGeom>
              <a:avLst/>
              <a:gdLst/>
              <a:ahLst/>
              <a:cxnLst/>
              <a:rect l="l" t="t" r="r" b="b"/>
              <a:pathLst>
                <a:path w="2050" h="2050" extrusionOk="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49" name="Google Shape;1949;p38"/>
            <p:cNvSpPr/>
            <p:nvPr/>
          </p:nvSpPr>
          <p:spPr>
            <a:xfrm>
              <a:off x="2368937" y="1631843"/>
              <a:ext cx="260528" cy="260528"/>
            </a:xfrm>
            <a:custGeom>
              <a:avLst/>
              <a:gdLst/>
              <a:ahLst/>
              <a:cxnLst/>
              <a:rect l="l" t="t" r="r" b="b"/>
              <a:pathLst>
                <a:path w="5188" h="5188" extrusionOk="0">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0" name="Google Shape;1950;p38"/>
            <p:cNvSpPr/>
            <p:nvPr/>
          </p:nvSpPr>
          <p:spPr>
            <a:xfrm>
              <a:off x="2452547" y="1715454"/>
              <a:ext cx="93957" cy="93304"/>
            </a:xfrm>
            <a:custGeom>
              <a:avLst/>
              <a:gdLst/>
              <a:ahLst/>
              <a:cxnLst/>
              <a:rect l="l" t="t" r="r" b="b"/>
              <a:pathLst>
                <a:path w="1871" h="1858" extrusionOk="0">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1" name="Google Shape;1951;p38"/>
            <p:cNvSpPr/>
            <p:nvPr/>
          </p:nvSpPr>
          <p:spPr>
            <a:xfrm>
              <a:off x="1226658" y="2344469"/>
              <a:ext cx="1965613" cy="679895"/>
            </a:xfrm>
            <a:custGeom>
              <a:avLst/>
              <a:gdLst/>
              <a:ahLst/>
              <a:cxnLst/>
              <a:rect l="l" t="t" r="r" b="b"/>
              <a:pathLst>
                <a:path w="39142" h="13539" extrusionOk="0">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2" name="Google Shape;1952;p38"/>
            <p:cNvSpPr/>
            <p:nvPr/>
          </p:nvSpPr>
          <p:spPr>
            <a:xfrm>
              <a:off x="1482662" y="2021626"/>
              <a:ext cx="1454299" cy="130616"/>
            </a:xfrm>
            <a:custGeom>
              <a:avLst/>
              <a:gdLst/>
              <a:ahLst/>
              <a:cxnLst/>
              <a:rect l="l" t="t" r="r" b="b"/>
              <a:pathLst>
                <a:path w="28960" h="2601" extrusionOk="0">
                  <a:moveTo>
                    <a:pt x="0" y="0"/>
                  </a:moveTo>
                  <a:lnTo>
                    <a:pt x="0" y="2600"/>
                  </a:lnTo>
                  <a:lnTo>
                    <a:pt x="28959" y="2600"/>
                  </a:lnTo>
                  <a:lnTo>
                    <a:pt x="28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3" name="Google Shape;1953;p38"/>
            <p:cNvSpPr/>
            <p:nvPr/>
          </p:nvSpPr>
          <p:spPr>
            <a:xfrm>
              <a:off x="3192189" y="4322206"/>
              <a:ext cx="141563" cy="409775"/>
            </a:xfrm>
            <a:custGeom>
              <a:avLst/>
              <a:gdLst/>
              <a:ahLst/>
              <a:cxnLst/>
              <a:rect l="l" t="t" r="r" b="b"/>
              <a:pathLst>
                <a:path w="2819" h="8160" extrusionOk="0">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4" name="Google Shape;1954;p38"/>
            <p:cNvSpPr/>
            <p:nvPr/>
          </p:nvSpPr>
          <p:spPr>
            <a:xfrm>
              <a:off x="1085850" y="4322206"/>
              <a:ext cx="140860" cy="409775"/>
            </a:xfrm>
            <a:custGeom>
              <a:avLst/>
              <a:gdLst/>
              <a:ahLst/>
              <a:cxnLst/>
              <a:rect l="l" t="t" r="r" b="b"/>
              <a:pathLst>
                <a:path w="2805" h="8160" extrusionOk="0">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5" name="Google Shape;1955;p38"/>
            <p:cNvSpPr/>
            <p:nvPr/>
          </p:nvSpPr>
          <p:spPr>
            <a:xfrm>
              <a:off x="1405479" y="2091076"/>
              <a:ext cx="1608617" cy="1580998"/>
            </a:xfrm>
            <a:custGeom>
              <a:avLst/>
              <a:gdLst/>
              <a:ahLst/>
              <a:cxnLst/>
              <a:rect l="l" t="t" r="r" b="b"/>
              <a:pathLst>
                <a:path w="32033" h="31483" extrusionOk="0">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956" name="Google Shape;1956;p38"/>
            <p:cNvSpPr/>
            <p:nvPr/>
          </p:nvSpPr>
          <p:spPr>
            <a:xfrm>
              <a:off x="1675595" y="2506569"/>
              <a:ext cx="355741" cy="356343"/>
            </a:xfrm>
            <a:custGeom>
              <a:avLst/>
              <a:gdLst/>
              <a:ahLst/>
              <a:cxnLst/>
              <a:rect l="l" t="t" r="r" b="b"/>
              <a:pathLst>
                <a:path w="7084" h="7096" extrusionOk="0">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7" name="Google Shape;1957;p38"/>
            <p:cNvSpPr/>
            <p:nvPr/>
          </p:nvSpPr>
          <p:spPr>
            <a:xfrm>
              <a:off x="1731586" y="2562510"/>
              <a:ext cx="243806" cy="244459"/>
            </a:xfrm>
            <a:custGeom>
              <a:avLst/>
              <a:gdLst/>
              <a:ahLst/>
              <a:cxnLst/>
              <a:rect l="l" t="t" r="r" b="b"/>
              <a:pathLst>
                <a:path w="4855" h="4868" extrusionOk="0">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8" name="Google Shape;1958;p38"/>
            <p:cNvSpPr/>
            <p:nvPr/>
          </p:nvSpPr>
          <p:spPr>
            <a:xfrm>
              <a:off x="2387617" y="2506569"/>
              <a:ext cx="356343" cy="356343"/>
            </a:xfrm>
            <a:custGeom>
              <a:avLst/>
              <a:gdLst/>
              <a:ahLst/>
              <a:cxnLst/>
              <a:rect l="l" t="t" r="r" b="b"/>
              <a:pathLst>
                <a:path w="7096" h="7096" extrusionOk="0">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59" name="Google Shape;1959;p38"/>
            <p:cNvSpPr/>
            <p:nvPr/>
          </p:nvSpPr>
          <p:spPr>
            <a:xfrm>
              <a:off x="2443559" y="2562510"/>
              <a:ext cx="244459" cy="244459"/>
            </a:xfrm>
            <a:custGeom>
              <a:avLst/>
              <a:gdLst/>
              <a:ahLst/>
              <a:cxnLst/>
              <a:rect l="l" t="t" r="r" b="b"/>
              <a:pathLst>
                <a:path w="4868" h="4868" extrusionOk="0">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0" name="Google Shape;1960;p38"/>
            <p:cNvSpPr/>
            <p:nvPr/>
          </p:nvSpPr>
          <p:spPr>
            <a:xfrm>
              <a:off x="1697489" y="3169681"/>
              <a:ext cx="1024638" cy="292668"/>
            </a:xfrm>
            <a:custGeom>
              <a:avLst/>
              <a:gdLst/>
              <a:ahLst/>
              <a:cxnLst/>
              <a:rect l="l" t="t" r="r" b="b"/>
              <a:pathLst>
                <a:path w="20404" h="5828" extrusionOk="0">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1" name="Google Shape;1961;p38"/>
            <p:cNvSpPr/>
            <p:nvPr/>
          </p:nvSpPr>
          <p:spPr>
            <a:xfrm>
              <a:off x="1751522" y="3224317"/>
              <a:ext cx="915917" cy="183394"/>
            </a:xfrm>
            <a:custGeom>
              <a:avLst/>
              <a:gdLst/>
              <a:ahLst/>
              <a:cxnLst/>
              <a:rect l="l" t="t" r="r" b="b"/>
              <a:pathLst>
                <a:path w="18239" h="3652" extrusionOk="0">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2" name="Google Shape;1962;p38"/>
            <p:cNvSpPr/>
            <p:nvPr/>
          </p:nvSpPr>
          <p:spPr>
            <a:xfrm>
              <a:off x="2133571" y="3224317"/>
              <a:ext cx="152460" cy="183394"/>
            </a:xfrm>
            <a:custGeom>
              <a:avLst/>
              <a:gdLst/>
              <a:ahLst/>
              <a:cxnLst/>
              <a:rect l="l" t="t" r="r" b="b"/>
              <a:pathLst>
                <a:path w="3036" h="3652" extrusionOk="0">
                  <a:moveTo>
                    <a:pt x="0" y="1"/>
                  </a:moveTo>
                  <a:lnTo>
                    <a:pt x="0" y="3651"/>
                  </a:lnTo>
                  <a:lnTo>
                    <a:pt x="3035" y="3651"/>
                  </a:lnTo>
                  <a:lnTo>
                    <a:pt x="3035"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3" name="Google Shape;1963;p38"/>
            <p:cNvSpPr/>
            <p:nvPr/>
          </p:nvSpPr>
          <p:spPr>
            <a:xfrm>
              <a:off x="1828053" y="3224317"/>
              <a:ext cx="152460" cy="183394"/>
            </a:xfrm>
            <a:custGeom>
              <a:avLst/>
              <a:gdLst/>
              <a:ahLst/>
              <a:cxnLst/>
              <a:rect l="l" t="t" r="r" b="b"/>
              <a:pathLst>
                <a:path w="3036" h="3652" extrusionOk="0">
                  <a:moveTo>
                    <a:pt x="0" y="1"/>
                  </a:moveTo>
                  <a:lnTo>
                    <a:pt x="0" y="3651"/>
                  </a:lnTo>
                  <a:lnTo>
                    <a:pt x="3036" y="3651"/>
                  </a:lnTo>
                  <a:lnTo>
                    <a:pt x="303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4" name="Google Shape;1964;p38"/>
            <p:cNvSpPr/>
            <p:nvPr/>
          </p:nvSpPr>
          <p:spPr>
            <a:xfrm>
              <a:off x="2438386" y="3224317"/>
              <a:ext cx="153163" cy="183394"/>
            </a:xfrm>
            <a:custGeom>
              <a:avLst/>
              <a:gdLst/>
              <a:ahLst/>
              <a:cxnLst/>
              <a:rect l="l" t="t" r="r" b="b"/>
              <a:pathLst>
                <a:path w="3050" h="3652" extrusionOk="0">
                  <a:moveTo>
                    <a:pt x="1" y="1"/>
                  </a:moveTo>
                  <a:lnTo>
                    <a:pt x="1" y="3651"/>
                  </a:lnTo>
                  <a:lnTo>
                    <a:pt x="3049" y="3651"/>
                  </a:lnTo>
                  <a:lnTo>
                    <a:pt x="304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5" name="Google Shape;1965;p38"/>
            <p:cNvSpPr/>
            <p:nvPr/>
          </p:nvSpPr>
          <p:spPr>
            <a:xfrm>
              <a:off x="1904583" y="3672000"/>
              <a:ext cx="610444" cy="83010"/>
            </a:xfrm>
            <a:custGeom>
              <a:avLst/>
              <a:gdLst/>
              <a:ahLst/>
              <a:cxnLst/>
              <a:rect l="l" t="t" r="r" b="b"/>
              <a:pathLst>
                <a:path w="12156" h="1653" extrusionOk="0">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6" name="Google Shape;1966;p38"/>
            <p:cNvSpPr/>
            <p:nvPr/>
          </p:nvSpPr>
          <p:spPr>
            <a:xfrm>
              <a:off x="2034494" y="3754958"/>
              <a:ext cx="350568" cy="274690"/>
            </a:xfrm>
            <a:custGeom>
              <a:avLst/>
              <a:gdLst/>
              <a:ahLst/>
              <a:cxnLst/>
              <a:rect l="l" t="t" r="r" b="b"/>
              <a:pathLst>
                <a:path w="6981" h="5470" extrusionOk="0">
                  <a:moveTo>
                    <a:pt x="1" y="0"/>
                  </a:moveTo>
                  <a:lnTo>
                    <a:pt x="1" y="5469"/>
                  </a:lnTo>
                  <a:lnTo>
                    <a:pt x="6981" y="5469"/>
                  </a:lnTo>
                  <a:lnTo>
                    <a:pt x="6981"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7" name="Google Shape;1967;p38"/>
            <p:cNvSpPr/>
            <p:nvPr/>
          </p:nvSpPr>
          <p:spPr>
            <a:xfrm>
              <a:off x="2034494" y="3846302"/>
              <a:ext cx="350568" cy="91346"/>
            </a:xfrm>
            <a:custGeom>
              <a:avLst/>
              <a:gdLst/>
              <a:ahLst/>
              <a:cxnLst/>
              <a:rect l="l" t="t" r="r" b="b"/>
              <a:pathLst>
                <a:path w="6981" h="1819" extrusionOk="0">
                  <a:moveTo>
                    <a:pt x="1" y="0"/>
                  </a:moveTo>
                  <a:lnTo>
                    <a:pt x="1" y="1819"/>
                  </a:lnTo>
                  <a:lnTo>
                    <a:pt x="6981" y="1819"/>
                  </a:lnTo>
                  <a:lnTo>
                    <a:pt x="69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68" name="Google Shape;1968;p38"/>
            <p:cNvSpPr/>
            <p:nvPr/>
          </p:nvSpPr>
          <p:spPr>
            <a:xfrm>
              <a:off x="1226658" y="4029593"/>
              <a:ext cx="1965613" cy="702392"/>
            </a:xfrm>
            <a:custGeom>
              <a:avLst/>
              <a:gdLst/>
              <a:ahLst/>
              <a:cxnLst/>
              <a:rect l="l" t="t" r="r" b="b"/>
              <a:pathLst>
                <a:path w="39142" h="13987" extrusionOk="0">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1969" name="Google Shape;1969;p38"/>
          <p:cNvGrpSpPr/>
          <p:nvPr/>
        </p:nvGrpSpPr>
        <p:grpSpPr>
          <a:xfrm>
            <a:off x="456198" y="1105450"/>
            <a:ext cx="2654501" cy="976554"/>
            <a:chOff x="456198" y="1105450"/>
            <a:chExt cx="2654501" cy="976554"/>
          </a:xfrm>
        </p:grpSpPr>
        <p:sp>
          <p:nvSpPr>
            <p:cNvPr id="1970" name="Google Shape;1970;p38"/>
            <p:cNvSpPr/>
            <p:nvPr/>
          </p:nvSpPr>
          <p:spPr>
            <a:xfrm>
              <a:off x="2514599" y="1187399"/>
              <a:ext cx="596100" cy="596100"/>
            </a:xfrm>
            <a:prstGeom prst="ellipse">
              <a:avLst/>
            </a:prstGeom>
            <a:solidFill>
              <a:srgbClr val="FFD1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dirty="0">
                <a:solidFill>
                  <a:schemeClr val="bg1"/>
                </a:solidFill>
              </a:endParaRPr>
            </a:p>
          </p:txBody>
        </p:sp>
        <p:grpSp>
          <p:nvGrpSpPr>
            <p:cNvPr id="1971" name="Google Shape;1971;p38"/>
            <p:cNvGrpSpPr/>
            <p:nvPr/>
          </p:nvGrpSpPr>
          <p:grpSpPr>
            <a:xfrm>
              <a:off x="456198" y="1105450"/>
              <a:ext cx="2058403" cy="976554"/>
              <a:chOff x="3968548" y="1108688"/>
              <a:chExt cx="2058403" cy="976554"/>
            </a:xfrm>
          </p:grpSpPr>
          <p:sp>
            <p:nvSpPr>
              <p:cNvPr id="1972" name="Google Shape;1972;p38"/>
              <p:cNvSpPr txBox="1"/>
              <p:nvPr/>
            </p:nvSpPr>
            <p:spPr>
              <a:xfrm>
                <a:off x="3969551" y="1108688"/>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Recap of last class</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3" name="Google Shape;1973;p38"/>
              <p:cNvSpPr txBox="1"/>
              <p:nvPr/>
            </p:nvSpPr>
            <p:spPr>
              <a:xfrm>
                <a:off x="3968548" y="1753442"/>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002060"/>
                    </a:solidFill>
                    <a:latin typeface="Roboto"/>
                    <a:ea typeface="Roboto"/>
                    <a:cs typeface="Roboto"/>
                    <a:sym typeface="Roboto"/>
                  </a:rPr>
                  <a:t>To refresh our minds!</a:t>
                </a:r>
                <a:endParaRPr sz="1800" dirty="0">
                  <a:solidFill>
                    <a:srgbClr val="002060"/>
                  </a:solidFill>
                  <a:latin typeface="Roboto"/>
                  <a:ea typeface="Roboto"/>
                  <a:cs typeface="Roboto"/>
                  <a:sym typeface="Roboto"/>
                </a:endParaRPr>
              </a:p>
            </p:txBody>
          </p:sp>
        </p:grpSp>
      </p:grpSp>
      <p:grpSp>
        <p:nvGrpSpPr>
          <p:cNvPr id="1974" name="Google Shape;1974;p38"/>
          <p:cNvGrpSpPr/>
          <p:nvPr/>
        </p:nvGrpSpPr>
        <p:grpSpPr>
          <a:xfrm>
            <a:off x="6033300" y="1187400"/>
            <a:ext cx="2718153" cy="1036771"/>
            <a:chOff x="6033300" y="1187400"/>
            <a:chExt cx="2718153" cy="1036771"/>
          </a:xfrm>
        </p:grpSpPr>
        <p:grpSp>
          <p:nvGrpSpPr>
            <p:cNvPr id="1975" name="Google Shape;1975;p38"/>
            <p:cNvGrpSpPr/>
            <p:nvPr/>
          </p:nvGrpSpPr>
          <p:grpSpPr>
            <a:xfrm>
              <a:off x="6472791" y="1319549"/>
              <a:ext cx="2278662" cy="904622"/>
              <a:chOff x="5820266" y="914482"/>
              <a:chExt cx="2278662" cy="904622"/>
            </a:xfrm>
          </p:grpSpPr>
          <p:sp>
            <p:nvSpPr>
              <p:cNvPr id="1976" name="Google Shape;1976;p38"/>
              <p:cNvSpPr txBox="1"/>
              <p:nvPr/>
            </p:nvSpPr>
            <p:spPr>
              <a:xfrm>
                <a:off x="5820266" y="914482"/>
                <a:ext cx="222202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Homework correction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77" name="Google Shape;1977;p38"/>
              <p:cNvSpPr txBox="1"/>
              <p:nvPr/>
            </p:nvSpPr>
            <p:spPr>
              <a:xfrm>
                <a:off x="5876906" y="1487304"/>
                <a:ext cx="2222022"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We’ll revise the hw to understand better</a:t>
                </a:r>
                <a:endParaRPr sz="1700" dirty="0">
                  <a:solidFill>
                    <a:srgbClr val="002060"/>
                  </a:solidFill>
                  <a:latin typeface="Roboto"/>
                  <a:ea typeface="Roboto"/>
                  <a:cs typeface="Roboto"/>
                  <a:sym typeface="Roboto"/>
                </a:endParaRPr>
              </a:p>
            </p:txBody>
          </p:sp>
        </p:grpSp>
        <p:sp>
          <p:nvSpPr>
            <p:cNvPr id="1978" name="Google Shape;1978;p38"/>
            <p:cNvSpPr/>
            <p:nvPr/>
          </p:nvSpPr>
          <p:spPr>
            <a:xfrm>
              <a:off x="6033300" y="1187400"/>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02</a:t>
              </a:r>
              <a:endParaRPr sz="1800" dirty="0">
                <a:solidFill>
                  <a:schemeClr val="bg1"/>
                </a:solidFill>
              </a:endParaRPr>
            </a:p>
          </p:txBody>
        </p:sp>
      </p:grpSp>
      <p:grpSp>
        <p:nvGrpSpPr>
          <p:cNvPr id="1979" name="Google Shape;1979;p38"/>
          <p:cNvGrpSpPr/>
          <p:nvPr/>
        </p:nvGrpSpPr>
        <p:grpSpPr>
          <a:xfrm>
            <a:off x="392558" y="2654375"/>
            <a:ext cx="2718140" cy="1090353"/>
            <a:chOff x="392558" y="2578063"/>
            <a:chExt cx="2718140" cy="1090353"/>
          </a:xfrm>
        </p:grpSpPr>
        <p:grpSp>
          <p:nvGrpSpPr>
            <p:cNvPr id="1980" name="Google Shape;1980;p38"/>
            <p:cNvGrpSpPr/>
            <p:nvPr/>
          </p:nvGrpSpPr>
          <p:grpSpPr>
            <a:xfrm>
              <a:off x="392558" y="2578063"/>
              <a:ext cx="2718117" cy="1090353"/>
              <a:chOff x="3516720" y="1229115"/>
              <a:chExt cx="2718117" cy="1090353"/>
            </a:xfrm>
          </p:grpSpPr>
          <p:sp>
            <p:nvSpPr>
              <p:cNvPr id="1981" name="Google Shape;1981;p38"/>
              <p:cNvSpPr txBox="1"/>
              <p:nvPr/>
            </p:nvSpPr>
            <p:spPr>
              <a:xfrm>
                <a:off x="3516720" y="1229115"/>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Topics of the day:</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2" name="Google Shape;1982;p38"/>
              <p:cNvSpPr txBox="1"/>
              <p:nvPr/>
            </p:nvSpPr>
            <p:spPr>
              <a:xfrm>
                <a:off x="3519006" y="1987668"/>
                <a:ext cx="271583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 sz="1700" dirty="0">
                  <a:solidFill>
                    <a:srgbClr val="002060"/>
                  </a:solidFill>
                  <a:latin typeface="Roboto"/>
                  <a:ea typeface="Roboto"/>
                  <a:cs typeface="Roboto"/>
                  <a:sym typeface="Roboto"/>
                </a:endParaRPr>
              </a:p>
              <a:p>
                <a:pPr marL="0" lvl="0" indent="0" algn="l" rtl="0">
                  <a:spcBef>
                    <a:spcPts val="0"/>
                  </a:spcBef>
                  <a:spcAft>
                    <a:spcPts val="0"/>
                  </a:spcAft>
                  <a:buNone/>
                </a:pPr>
                <a:r>
                  <a:rPr lang="en" sz="1700" dirty="0">
                    <a:solidFill>
                      <a:srgbClr val="002060"/>
                    </a:solidFill>
                    <a:latin typeface="Roboto"/>
                    <a:ea typeface="Roboto"/>
                    <a:cs typeface="Roboto"/>
                    <a:sym typeface="Roboto"/>
                  </a:rPr>
                  <a:t>- Lists</a:t>
                </a:r>
              </a:p>
              <a:p>
                <a:pPr marL="0" lvl="0" indent="0" algn="l" rtl="0">
                  <a:spcBef>
                    <a:spcPts val="0"/>
                  </a:spcBef>
                  <a:spcAft>
                    <a:spcPts val="0"/>
                  </a:spcAft>
                  <a:buNone/>
                </a:pPr>
                <a:r>
                  <a:rPr lang="en" sz="1700" dirty="0">
                    <a:solidFill>
                      <a:srgbClr val="002060"/>
                    </a:solidFill>
                    <a:latin typeface="Roboto"/>
                    <a:ea typeface="Roboto"/>
                    <a:cs typeface="Roboto"/>
                    <a:sym typeface="Roboto"/>
                  </a:rPr>
                  <a:t>- Loops: WHILE</a:t>
                </a:r>
              </a:p>
              <a:p>
                <a:pPr marL="0" lvl="0" indent="0" algn="l" rtl="0">
                  <a:spcBef>
                    <a:spcPts val="0"/>
                  </a:spcBef>
                  <a:spcAft>
                    <a:spcPts val="0"/>
                  </a:spcAft>
                  <a:buNone/>
                </a:pPr>
                <a:endParaRPr sz="1700" dirty="0">
                  <a:solidFill>
                    <a:srgbClr val="002060"/>
                  </a:solidFill>
                  <a:latin typeface="Roboto"/>
                  <a:ea typeface="Roboto"/>
                  <a:cs typeface="Roboto"/>
                  <a:sym typeface="Roboto"/>
                </a:endParaRPr>
              </a:p>
            </p:txBody>
          </p:sp>
        </p:grpSp>
        <p:sp>
          <p:nvSpPr>
            <p:cNvPr id="1983" name="Google Shape;1983;p38"/>
            <p:cNvSpPr/>
            <p:nvPr/>
          </p:nvSpPr>
          <p:spPr>
            <a:xfrm>
              <a:off x="2514598" y="2589598"/>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03</a:t>
              </a:r>
              <a:endParaRPr sz="1800" dirty="0">
                <a:solidFill>
                  <a:schemeClr val="bg1"/>
                </a:solidFill>
              </a:endParaRPr>
            </a:p>
          </p:txBody>
        </p:sp>
      </p:grpSp>
      <p:grpSp>
        <p:nvGrpSpPr>
          <p:cNvPr id="1984" name="Google Shape;1984;p38"/>
          <p:cNvGrpSpPr/>
          <p:nvPr/>
        </p:nvGrpSpPr>
        <p:grpSpPr>
          <a:xfrm>
            <a:off x="457198" y="4057675"/>
            <a:ext cx="2653500" cy="765771"/>
            <a:chOff x="457198" y="4057675"/>
            <a:chExt cx="2653500" cy="765771"/>
          </a:xfrm>
        </p:grpSpPr>
        <p:grpSp>
          <p:nvGrpSpPr>
            <p:cNvPr id="1985" name="Google Shape;1985;p38"/>
            <p:cNvGrpSpPr/>
            <p:nvPr/>
          </p:nvGrpSpPr>
          <p:grpSpPr>
            <a:xfrm>
              <a:off x="457198" y="4057675"/>
              <a:ext cx="2135654" cy="765771"/>
              <a:chOff x="3581360" y="2254813"/>
              <a:chExt cx="2135654" cy="765771"/>
            </a:xfrm>
          </p:grpSpPr>
          <p:sp>
            <p:nvSpPr>
              <p:cNvPr id="1986" name="Google Shape;1986;p38"/>
              <p:cNvSpPr txBox="1"/>
              <p:nvPr/>
            </p:nvSpPr>
            <p:spPr>
              <a:xfrm>
                <a:off x="3581362" y="2254813"/>
                <a:ext cx="2057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Wrap-up</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87" name="Google Shape;1987;p38"/>
              <p:cNvSpPr txBox="1"/>
              <p:nvPr/>
            </p:nvSpPr>
            <p:spPr>
              <a:xfrm>
                <a:off x="3581360" y="2688784"/>
                <a:ext cx="213565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rgbClr val="002060"/>
                    </a:solidFill>
                    <a:latin typeface="Roboto"/>
                    <a:ea typeface="Roboto"/>
                    <a:cs typeface="Roboto"/>
                    <a:sym typeface="Roboto"/>
                  </a:rPr>
                  <a:t>Summary of what we’ve learned today</a:t>
                </a:r>
                <a:endParaRPr sz="1700" dirty="0">
                  <a:solidFill>
                    <a:srgbClr val="002060"/>
                  </a:solidFill>
                  <a:latin typeface="Roboto"/>
                  <a:ea typeface="Roboto"/>
                  <a:cs typeface="Roboto"/>
                  <a:sym typeface="Roboto"/>
                </a:endParaRPr>
              </a:p>
            </p:txBody>
          </p:sp>
        </p:grpSp>
        <p:sp>
          <p:nvSpPr>
            <p:cNvPr id="1988" name="Google Shape;1988;p38"/>
            <p:cNvSpPr/>
            <p:nvPr/>
          </p:nvSpPr>
          <p:spPr>
            <a:xfrm>
              <a:off x="2514598" y="4134898"/>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05</a:t>
              </a:r>
              <a:endParaRPr sz="1800" dirty="0">
                <a:solidFill>
                  <a:schemeClr val="bg1"/>
                </a:solidFill>
              </a:endParaRPr>
            </a:p>
          </p:txBody>
        </p:sp>
      </p:grpSp>
      <p:grpSp>
        <p:nvGrpSpPr>
          <p:cNvPr id="1989" name="Google Shape;1989;p38"/>
          <p:cNvGrpSpPr/>
          <p:nvPr/>
        </p:nvGrpSpPr>
        <p:grpSpPr>
          <a:xfrm>
            <a:off x="6033300" y="2680126"/>
            <a:ext cx="2763700" cy="802269"/>
            <a:chOff x="6033300" y="2616950"/>
            <a:chExt cx="2763700" cy="802269"/>
          </a:xfrm>
        </p:grpSpPr>
        <p:grpSp>
          <p:nvGrpSpPr>
            <p:cNvPr id="1990" name="Google Shape;1990;p38"/>
            <p:cNvGrpSpPr/>
            <p:nvPr/>
          </p:nvGrpSpPr>
          <p:grpSpPr>
            <a:xfrm>
              <a:off x="6386599" y="2629086"/>
              <a:ext cx="2410401" cy="790133"/>
              <a:chOff x="6386649" y="2756176"/>
              <a:chExt cx="2410401" cy="790133"/>
            </a:xfrm>
          </p:grpSpPr>
          <p:sp>
            <p:nvSpPr>
              <p:cNvPr id="1991" name="Google Shape;1991;p38"/>
              <p:cNvSpPr txBox="1"/>
              <p:nvPr/>
            </p:nvSpPr>
            <p:spPr>
              <a:xfrm>
                <a:off x="6386649" y="2756176"/>
                <a:ext cx="2410401"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Practice time!</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2" name="Google Shape;1992;p38"/>
              <p:cNvSpPr txBox="1"/>
              <p:nvPr/>
            </p:nvSpPr>
            <p:spPr>
              <a:xfrm>
                <a:off x="6815850" y="3214509"/>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Learn how to code like a pro!</a:t>
                </a:r>
                <a:endParaRPr sz="1700" dirty="0">
                  <a:solidFill>
                    <a:srgbClr val="002060"/>
                  </a:solidFill>
                  <a:latin typeface="Roboto"/>
                  <a:ea typeface="Roboto"/>
                  <a:cs typeface="Roboto"/>
                  <a:sym typeface="Roboto"/>
                </a:endParaRPr>
              </a:p>
            </p:txBody>
          </p:sp>
        </p:grpSp>
        <p:sp>
          <p:nvSpPr>
            <p:cNvPr id="1993" name="Google Shape;1993;p38"/>
            <p:cNvSpPr/>
            <p:nvPr/>
          </p:nvSpPr>
          <p:spPr>
            <a:xfrm>
              <a:off x="6033300" y="2616950"/>
              <a:ext cx="596100" cy="5961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04</a:t>
              </a:r>
              <a:endParaRPr sz="1800" dirty="0">
                <a:solidFill>
                  <a:schemeClr val="bg1"/>
                </a:solidFill>
              </a:endParaRPr>
            </a:p>
          </p:txBody>
        </p:sp>
      </p:grpSp>
      <p:grpSp>
        <p:nvGrpSpPr>
          <p:cNvPr id="1994" name="Google Shape;1994;p38"/>
          <p:cNvGrpSpPr/>
          <p:nvPr/>
        </p:nvGrpSpPr>
        <p:grpSpPr>
          <a:xfrm>
            <a:off x="6033300" y="4002284"/>
            <a:ext cx="2718152" cy="756515"/>
            <a:chOff x="6033300" y="4002284"/>
            <a:chExt cx="2718152" cy="756515"/>
          </a:xfrm>
        </p:grpSpPr>
        <p:grpSp>
          <p:nvGrpSpPr>
            <p:cNvPr id="1995" name="Google Shape;1995;p38"/>
            <p:cNvGrpSpPr/>
            <p:nvPr/>
          </p:nvGrpSpPr>
          <p:grpSpPr>
            <a:xfrm>
              <a:off x="6694052" y="4002284"/>
              <a:ext cx="2057400" cy="756515"/>
              <a:chOff x="6694102" y="4003172"/>
              <a:chExt cx="2057400" cy="756515"/>
            </a:xfrm>
          </p:grpSpPr>
          <p:sp>
            <p:nvSpPr>
              <p:cNvPr id="1996" name="Google Shape;1996;p38"/>
              <p:cNvSpPr txBox="1"/>
              <p:nvPr/>
            </p:nvSpPr>
            <p:spPr>
              <a:xfrm>
                <a:off x="6694102" y="4003172"/>
                <a:ext cx="20574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002060"/>
                    </a:solidFill>
                    <a:latin typeface="Fira Sans Extra Condensed"/>
                    <a:ea typeface="Fira Sans Extra Condensed"/>
                    <a:cs typeface="Fira Sans Extra Condensed"/>
                    <a:sym typeface="Fira Sans Extra Condensed"/>
                  </a:rPr>
                  <a:t>Conclusion</a:t>
                </a:r>
                <a:endParaRPr sz="2400" b="1" dirty="0">
                  <a:solidFill>
                    <a:srgbClr val="002060"/>
                  </a:solidFill>
                  <a:latin typeface="Fira Sans Extra Condensed"/>
                  <a:ea typeface="Fira Sans Extra Condensed"/>
                  <a:cs typeface="Fira Sans Extra Condensed"/>
                  <a:sym typeface="Fira Sans Extra Condensed"/>
                </a:endParaRPr>
              </a:p>
            </p:txBody>
          </p:sp>
          <p:sp>
            <p:nvSpPr>
              <p:cNvPr id="1997" name="Google Shape;1997;p38"/>
              <p:cNvSpPr txBox="1"/>
              <p:nvPr/>
            </p:nvSpPr>
            <p:spPr>
              <a:xfrm>
                <a:off x="6770275" y="4427887"/>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002060"/>
                    </a:solidFill>
                    <a:latin typeface="Roboto"/>
                    <a:ea typeface="Roboto"/>
                    <a:cs typeface="Roboto"/>
                    <a:sym typeface="Roboto"/>
                  </a:rPr>
                  <a:t>homework and questions</a:t>
                </a:r>
                <a:endParaRPr sz="1700" dirty="0">
                  <a:solidFill>
                    <a:srgbClr val="002060"/>
                  </a:solidFill>
                  <a:latin typeface="Roboto"/>
                  <a:ea typeface="Roboto"/>
                  <a:cs typeface="Roboto"/>
                  <a:sym typeface="Roboto"/>
                </a:endParaRPr>
              </a:p>
            </p:txBody>
          </p:sp>
        </p:grpSp>
        <p:sp>
          <p:nvSpPr>
            <p:cNvPr id="1998" name="Google Shape;1998;p38"/>
            <p:cNvSpPr/>
            <p:nvPr/>
          </p:nvSpPr>
          <p:spPr>
            <a:xfrm>
              <a:off x="6033300" y="4135875"/>
              <a:ext cx="596100" cy="5961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06</a:t>
              </a:r>
              <a:endParaRPr sz="1800" dirty="0">
                <a:solidFill>
                  <a:schemeClr val="bg1"/>
                </a:solidFill>
              </a:endParaRPr>
            </a:p>
          </p:txBody>
        </p:sp>
      </p:grpSp>
      <p:sp>
        <p:nvSpPr>
          <p:cNvPr id="1999" name="Google Shape;1999;p38"/>
          <p:cNvSpPr txBox="1"/>
          <p:nvPr/>
        </p:nvSpPr>
        <p:spPr>
          <a:xfrm>
            <a:off x="3667125" y="4267750"/>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err="1">
                <a:solidFill>
                  <a:schemeClr val="bg1"/>
                </a:solidFill>
                <a:latin typeface="Fira Sans Extra Condensed"/>
                <a:ea typeface="Fira Sans Extra Condensed"/>
                <a:cs typeface="Fira Sans Extra Condensed"/>
                <a:sym typeface="Fira Sans Extra Condensed"/>
              </a:rPr>
              <a:t>CodeU</a:t>
            </a:r>
            <a:r>
              <a:rPr lang="en" sz="1800" b="1" dirty="0">
                <a:solidFill>
                  <a:schemeClr val="bg1"/>
                </a:solidFill>
                <a:latin typeface="Fira Sans Extra Condensed"/>
                <a:ea typeface="Fira Sans Extra Condensed"/>
                <a:cs typeface="Fira Sans Extra Condensed"/>
                <a:sym typeface="Fira Sans Extra Condensed"/>
              </a:rPr>
              <a:t> Robot</a:t>
            </a:r>
            <a:endParaRPr sz="1800" b="1" dirty="0">
              <a:solidFill>
                <a:schemeClr val="bg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4" name="Google Shape;1084;p28"/>
          <p:cNvSpPr/>
          <p:nvPr/>
        </p:nvSpPr>
        <p:spPr>
          <a:xfrm>
            <a:off x="465785" y="981249"/>
            <a:ext cx="7904289" cy="1925759"/>
          </a:xfrm>
          <a:prstGeom prst="roundRect">
            <a:avLst>
              <a:gd name="adj" fmla="val 50000"/>
            </a:avLst>
          </a:prstGeom>
          <a:solidFill>
            <a:schemeClr val="lt1"/>
          </a:solidFill>
          <a:ln w="53975">
            <a:solidFill>
              <a:schemeClr val="accent3">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Introduction to LISTS!</a:t>
            </a:r>
            <a:endParaRPr sz="4000" dirty="0">
              <a:solidFill>
                <a:srgbClr val="002060"/>
              </a:solidFill>
            </a:endParaRPr>
          </a:p>
        </p:txBody>
      </p:sp>
      <p:sp>
        <p:nvSpPr>
          <p:cNvPr id="9" name="Google Shape;575;p20">
            <a:extLst>
              <a:ext uri="{FF2B5EF4-FFF2-40B4-BE49-F238E27FC236}">
                <a16:creationId xmlns:a16="http://schemas.microsoft.com/office/drawing/2014/main" id="{23D199BB-17DC-E1B1-4C56-93BDD1D2E542}"/>
              </a:ext>
            </a:extLst>
          </p:cNvPr>
          <p:cNvSpPr/>
          <p:nvPr/>
        </p:nvSpPr>
        <p:spPr>
          <a:xfrm>
            <a:off x="816011" y="958780"/>
            <a:ext cx="1734180" cy="604500"/>
          </a:xfrm>
          <a:prstGeom prst="ellipse">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bg1"/>
              </a:solidFill>
              <a:latin typeface="Fira Sans Extra Condensed"/>
              <a:ea typeface="Fira Sans Extra Condensed"/>
              <a:cs typeface="Fira Sans Extra Condensed"/>
              <a:sym typeface="Fira Sans Extra Condensed"/>
            </a:endParaRPr>
          </a:p>
        </p:txBody>
      </p:sp>
      <p:grpSp>
        <p:nvGrpSpPr>
          <p:cNvPr id="1089" name="Google Shape;1089;p28"/>
          <p:cNvGrpSpPr/>
          <p:nvPr/>
        </p:nvGrpSpPr>
        <p:grpSpPr>
          <a:xfrm>
            <a:off x="915277" y="1090366"/>
            <a:ext cx="7235654" cy="1492570"/>
            <a:chOff x="6023402" y="306301"/>
            <a:chExt cx="2134756" cy="1525514"/>
          </a:xfrm>
        </p:grpSpPr>
        <p:sp>
          <p:nvSpPr>
            <p:cNvPr id="1090" name="Google Shape;1090;p28"/>
            <p:cNvSpPr txBox="1"/>
            <p:nvPr/>
          </p:nvSpPr>
          <p:spPr>
            <a:xfrm>
              <a:off x="6032732" y="306301"/>
              <a:ext cx="212542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What are </a:t>
              </a:r>
              <a:r>
                <a:rPr lang="en" sz="1800" b="1" dirty="0">
                  <a:solidFill>
                    <a:srgbClr val="0070C0"/>
                  </a:solidFill>
                  <a:latin typeface="Fira Sans Extra Condensed"/>
                  <a:ea typeface="Fira Sans Extra Condensed"/>
                  <a:cs typeface="Fira Sans Extra Condensed"/>
                  <a:sym typeface="Fira Sans Extra Condensed"/>
                </a:rPr>
                <a:t>lists</a:t>
              </a:r>
              <a:r>
                <a:rPr lang="en" sz="1800" b="1" dirty="0">
                  <a:solidFill>
                    <a:schemeClr val="bg1"/>
                  </a:solidFill>
                  <a:latin typeface="Fira Sans Extra Condensed"/>
                  <a:ea typeface="Fira Sans Extra Condensed"/>
                  <a:cs typeface="Fira Sans Extra Condensed"/>
                  <a:sym typeface="Fira Sans Extra Condensed"/>
                </a:rPr>
                <a:t>?</a:t>
              </a:r>
              <a:endParaRPr sz="1800" b="1" dirty="0">
                <a:solidFill>
                  <a:schemeClr val="bg1"/>
                </a:solidFill>
                <a:latin typeface="Fira Sans Extra Condensed"/>
                <a:ea typeface="Fira Sans Extra Condensed"/>
                <a:cs typeface="Fira Sans Extra Condensed"/>
                <a:sym typeface="Fira Sans Extra Condensed"/>
              </a:endParaRPr>
            </a:p>
          </p:txBody>
        </p:sp>
        <p:sp>
          <p:nvSpPr>
            <p:cNvPr id="1091" name="Google Shape;1091;p28"/>
            <p:cNvSpPr txBox="1"/>
            <p:nvPr/>
          </p:nvSpPr>
          <p:spPr>
            <a:xfrm>
              <a:off x="6023402" y="858539"/>
              <a:ext cx="1857905" cy="9732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b="0" i="0" dirty="0">
                  <a:solidFill>
                    <a:srgbClr val="202124"/>
                  </a:solidFill>
                  <a:effectLst/>
                  <a:latin typeface="Roboto" panose="02000000000000000000" pitchFamily="2" charset="0"/>
                  <a:ea typeface="Roboto" panose="02000000000000000000" pitchFamily="2" charset="0"/>
                </a:rPr>
                <a:t>A list is </a:t>
              </a:r>
              <a:r>
                <a:rPr lang="en-CA" b="1" i="0" dirty="0">
                  <a:solidFill>
                    <a:srgbClr val="202124"/>
                  </a:solidFill>
                  <a:effectLst/>
                  <a:latin typeface="Roboto" panose="02000000000000000000" pitchFamily="2" charset="0"/>
                  <a:ea typeface="Roboto" panose="02000000000000000000" pitchFamily="2" charset="0"/>
                </a:rPr>
                <a:t>a number of items in an ordered or unordered structure</a:t>
              </a:r>
              <a:r>
                <a:rPr lang="en-CA" b="0" i="0" dirty="0">
                  <a:solidFill>
                    <a:srgbClr val="202124"/>
                  </a:solidFill>
                  <a:effectLst/>
                  <a:latin typeface="Roboto" panose="02000000000000000000" pitchFamily="2" charset="0"/>
                  <a:ea typeface="Roboto" panose="02000000000000000000" pitchFamily="2" charset="0"/>
                </a:rPr>
                <a:t>. A list can be used for a number of things like storing items or deleting and adding items.</a:t>
              </a:r>
            </a:p>
            <a:p>
              <a:pPr marL="0" lvl="0" indent="0" algn="l" rtl="0">
                <a:spcBef>
                  <a:spcPts val="0"/>
                </a:spcBef>
                <a:spcAft>
                  <a:spcPts val="0"/>
                </a:spcAft>
                <a:buNone/>
              </a:pPr>
              <a:endParaRPr lang="en-CA" dirty="0">
                <a:solidFill>
                  <a:srgbClr val="202124"/>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r>
                <a:rPr lang="en-CA" u="sng" dirty="0">
                  <a:solidFill>
                    <a:srgbClr val="202124"/>
                  </a:solidFill>
                  <a:latin typeface="Roboto" panose="02000000000000000000" pitchFamily="2" charset="0"/>
                  <a:ea typeface="Roboto" panose="02000000000000000000" pitchFamily="2" charset="0"/>
                  <a:cs typeface="Roboto"/>
                  <a:sym typeface="Roboto"/>
                </a:rPr>
                <a:t>Example</a:t>
              </a:r>
              <a:r>
                <a:rPr lang="en-CA" dirty="0">
                  <a:solidFill>
                    <a:srgbClr val="202124"/>
                  </a:solidFill>
                  <a:latin typeface="Roboto" panose="02000000000000000000" pitchFamily="2" charset="0"/>
                  <a:ea typeface="Roboto" panose="02000000000000000000" pitchFamily="2" charset="0"/>
                  <a:cs typeface="Roboto"/>
                  <a:sym typeface="Roboto"/>
                </a:rPr>
                <a:t> in a code:</a:t>
              </a:r>
            </a:p>
            <a:p>
              <a:pPr marL="0" lvl="0" indent="0" algn="l" rtl="0">
                <a:spcBef>
                  <a:spcPts val="0"/>
                </a:spcBef>
                <a:spcAft>
                  <a:spcPts val="0"/>
                </a:spcAft>
                <a:buNone/>
              </a:pPr>
              <a:r>
                <a:rPr lang="en-CA" dirty="0" err="1">
                  <a:solidFill>
                    <a:srgbClr val="202124"/>
                  </a:solidFill>
                  <a:latin typeface="Roboto" panose="02000000000000000000" pitchFamily="2" charset="0"/>
                  <a:ea typeface="Roboto" panose="02000000000000000000" pitchFamily="2" charset="0"/>
                  <a:cs typeface="Roboto"/>
                  <a:sym typeface="Roboto"/>
                </a:rPr>
                <a:t>groceryList</a:t>
              </a:r>
              <a:r>
                <a:rPr lang="en-CA" dirty="0">
                  <a:solidFill>
                    <a:srgbClr val="202124"/>
                  </a:solidFill>
                  <a:latin typeface="Roboto" panose="02000000000000000000" pitchFamily="2" charset="0"/>
                  <a:ea typeface="Roboto" panose="02000000000000000000" pitchFamily="2" charset="0"/>
                  <a:cs typeface="Roboto"/>
                  <a:sym typeface="Roboto"/>
                </a:rPr>
                <a:t> = [”apples”, “milk”, “cucumbers”, ”cereal”, ”eggs”]</a:t>
              </a:r>
              <a:endParaRPr lang="en-CA" dirty="0">
                <a:solidFill>
                  <a:srgbClr val="002060"/>
                </a:solidFill>
                <a:latin typeface="Roboto" panose="02000000000000000000" pitchFamily="2" charset="0"/>
                <a:ea typeface="Roboto" panose="02000000000000000000" pitchFamily="2" charset="0"/>
                <a:cs typeface="Roboto"/>
                <a:sym typeface="Roboto"/>
              </a:endParaRPr>
            </a:p>
          </p:txBody>
        </p:sp>
      </p:grpSp>
      <p:grpSp>
        <p:nvGrpSpPr>
          <p:cNvPr id="1102" name="Google Shape;1102;p28"/>
          <p:cNvGrpSpPr/>
          <p:nvPr/>
        </p:nvGrpSpPr>
        <p:grpSpPr>
          <a:xfrm>
            <a:off x="7120011" y="963690"/>
            <a:ext cx="2058325" cy="3556554"/>
            <a:chOff x="3542850" y="1175417"/>
            <a:chExt cx="2058325" cy="3556554"/>
          </a:xfrm>
        </p:grpSpPr>
        <p:grpSp>
          <p:nvGrpSpPr>
            <p:cNvPr id="1103" name="Google Shape;1103;p28"/>
            <p:cNvGrpSpPr/>
            <p:nvPr/>
          </p:nvGrpSpPr>
          <p:grpSpPr>
            <a:xfrm>
              <a:off x="3668838" y="1175417"/>
              <a:ext cx="1806331" cy="3556554"/>
              <a:chOff x="457200" y="1175417"/>
              <a:chExt cx="1806331" cy="3556554"/>
            </a:xfrm>
          </p:grpSpPr>
          <p:sp>
            <p:nvSpPr>
              <p:cNvPr id="1106" name="Google Shape;1106;p28"/>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7" name="Google Shape;1107;p28"/>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8" name="Google Shape;1108;p28"/>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9" name="Google Shape;1109;p28"/>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0" name="Google Shape;1110;p28"/>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1" name="Google Shape;1111;p28"/>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2" name="Google Shape;1112;p28"/>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3" name="Google Shape;1113;p28"/>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4" name="Google Shape;1114;p28"/>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5" name="Google Shape;1115;p28"/>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6" name="Google Shape;1116;p28"/>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7" name="Google Shape;1117;p28"/>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8" name="Google Shape;1118;p28"/>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19" name="Google Shape;1119;p28"/>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0" name="Google Shape;1120;p28"/>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1" name="Google Shape;1121;p28"/>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2" name="Google Shape;1122;p28"/>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3" name="Google Shape;1123;p28"/>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4" name="Google Shape;1124;p28"/>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5" name="Google Shape;1125;p28"/>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6" name="Google Shape;1126;p28"/>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7" name="Google Shape;1127;p28"/>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8" name="Google Shape;1128;p28"/>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29" name="Google Shape;1129;p28"/>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0" name="Google Shape;1130;p28"/>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1" name="Google Shape;1131;p28"/>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2" name="Google Shape;1132;p28"/>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3" name="Google Shape;1133;p28"/>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4" name="Google Shape;1134;p28"/>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5" name="Google Shape;1135;p28"/>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6" name="Google Shape;1136;p28"/>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2060"/>
                  </a:solidFill>
                </a:endParaRPr>
              </a:p>
            </p:txBody>
          </p:sp>
          <p:sp>
            <p:nvSpPr>
              <p:cNvPr id="1137" name="Google Shape;1137;p28"/>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8" name="Google Shape;1138;p28"/>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39" name="Google Shape;1139;p28"/>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0" name="Google Shape;1140;p28"/>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1" name="Google Shape;1141;p28"/>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2" name="Google Shape;1142;p28"/>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3" name="Google Shape;1143;p28"/>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4" name="Google Shape;1144;p28"/>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5" name="Google Shape;1145;p28"/>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6" name="Google Shape;1146;p28"/>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7" name="Google Shape;1147;p28"/>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8" name="Google Shape;1148;p28"/>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49" name="Google Shape;1149;p28"/>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0" name="Google Shape;1150;p28"/>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1" name="Google Shape;1151;p28"/>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2" name="Google Shape;1152;p28"/>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3" name="Google Shape;1153;p28"/>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4" name="Google Shape;1154;p28"/>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5" name="Google Shape;1155;p28"/>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6" name="Google Shape;1156;p28"/>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7" name="Google Shape;1157;p28"/>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8" name="Google Shape;1158;p28"/>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59" name="Google Shape;1159;p28"/>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0" name="Google Shape;1160;p28"/>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1" name="Google Shape;1161;p28"/>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2" name="Google Shape;1162;p28"/>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3" name="Google Shape;1163;p28"/>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4" name="Google Shape;1164;p28"/>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5" name="Google Shape;1165;p28"/>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6" name="Google Shape;1166;p28"/>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7" name="Google Shape;1167;p28"/>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8" name="Google Shape;1168;p28"/>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69" name="Google Shape;1169;p28"/>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0" name="Google Shape;1170;p28"/>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1" name="Google Shape;1171;p28"/>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2" name="Google Shape;1172;p28"/>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3" name="Google Shape;1173;p28"/>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4" name="Google Shape;1174;p28"/>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5" name="Google Shape;1175;p28"/>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6" name="Google Shape;1176;p28"/>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7" name="Google Shape;1177;p28"/>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1099" name="Google Shape;1099;p28"/>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01" name="Google Shape;1101;p28"/>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8" name="Google Shape;1178;p28"/>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102" name="Google Shape;575;p20">
            <a:extLst>
              <a:ext uri="{FF2B5EF4-FFF2-40B4-BE49-F238E27FC236}">
                <a16:creationId xmlns:a16="http://schemas.microsoft.com/office/drawing/2014/main" id="{14C6B125-3371-AA44-9ACB-EE04565A12AE}"/>
              </a:ext>
            </a:extLst>
          </p:cNvPr>
          <p:cNvSpPr/>
          <p:nvPr/>
        </p:nvSpPr>
        <p:spPr>
          <a:xfrm>
            <a:off x="307375" y="78418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b="1" dirty="0">
              <a:solidFill>
                <a:schemeClr val="bg1"/>
              </a:solidFill>
              <a:latin typeface="Fira Sans Extra Condensed"/>
              <a:ea typeface="Fira Sans Extra Condensed"/>
              <a:cs typeface="Fira Sans Extra Condensed"/>
              <a:sym typeface="Fira Sans Extra Condensed"/>
            </a:endParaRPr>
          </a:p>
        </p:txBody>
      </p:sp>
      <p:sp>
        <p:nvSpPr>
          <p:cNvPr id="7" name="Rounded Rectangle 6">
            <a:extLst>
              <a:ext uri="{FF2B5EF4-FFF2-40B4-BE49-F238E27FC236}">
                <a16:creationId xmlns:a16="http://schemas.microsoft.com/office/drawing/2014/main" id="{4E48ADAB-9ABD-0931-2934-D3A18DF4ACC4}"/>
              </a:ext>
            </a:extLst>
          </p:cNvPr>
          <p:cNvSpPr/>
          <p:nvPr/>
        </p:nvSpPr>
        <p:spPr>
          <a:xfrm>
            <a:off x="7449487" y="1415815"/>
            <a:ext cx="1433771" cy="115928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3E7C9418-CBB1-9BEF-138F-C85005652EBA}"/>
              </a:ext>
            </a:extLst>
          </p:cNvPr>
          <p:cNvSpPr txBox="1"/>
          <p:nvPr/>
        </p:nvSpPr>
        <p:spPr>
          <a:xfrm>
            <a:off x="7487624" y="1583215"/>
            <a:ext cx="1385957"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There are lists in our everyday lives. Can you think of one?</a:t>
            </a:r>
          </a:p>
        </p:txBody>
      </p:sp>
      <p:pic>
        <p:nvPicPr>
          <p:cNvPr id="1026" name="Picture 2" descr="350 Occupations theme ideas | dramatic play preschool, dramatic play  centers, dramatic play area">
            <a:extLst>
              <a:ext uri="{FF2B5EF4-FFF2-40B4-BE49-F238E27FC236}">
                <a16:creationId xmlns:a16="http://schemas.microsoft.com/office/drawing/2014/main" id="{4C15A586-9543-73F0-AFE7-6FE8D67C0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89991">
            <a:off x="642644" y="3096033"/>
            <a:ext cx="1432432" cy="19257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Vector | Cartoon leaderboard with rankings">
            <a:extLst>
              <a:ext uri="{FF2B5EF4-FFF2-40B4-BE49-F238E27FC236}">
                <a16:creationId xmlns:a16="http://schemas.microsoft.com/office/drawing/2014/main" id="{649D7997-94D5-7068-3D60-E1EBB850C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2760" y="3005990"/>
            <a:ext cx="2166373" cy="216637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Cách tạo danh sách công việc (To-do list) bằng Notion dễ dàng">
            <a:extLst>
              <a:ext uri="{FF2B5EF4-FFF2-40B4-BE49-F238E27FC236}">
                <a16:creationId xmlns:a16="http://schemas.microsoft.com/office/drawing/2014/main" id="{A2CF7DB7-E9DF-8BE7-83C2-2862DCC5D4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44941">
            <a:off x="4513969" y="3201919"/>
            <a:ext cx="2760029" cy="161384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87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dissolve">
                                      <p:cBhvr>
                                        <p:cTn id="7" dur="500"/>
                                        <p:tgtEl>
                                          <p:spTgt spid="1084"/>
                                        </p:tgtEl>
                                      </p:cBhvr>
                                    </p:animEffect>
                                  </p:childTnLst>
                                </p:cTn>
                              </p:par>
                              <p:par>
                                <p:cTn id="8" presetID="9" presetClass="entr" presetSubtype="0" fill="hold" nodeType="withEffect">
                                  <p:stCondLst>
                                    <p:cond delay="0"/>
                                  </p:stCondLst>
                                  <p:childTnLst>
                                    <p:set>
                                      <p:cBhvr>
                                        <p:cTn id="9" dur="1" fill="hold">
                                          <p:stCondLst>
                                            <p:cond delay="0"/>
                                          </p:stCondLst>
                                        </p:cTn>
                                        <p:tgtEl>
                                          <p:spTgt spid="1089"/>
                                        </p:tgtEl>
                                        <p:attrNameLst>
                                          <p:attrName>style.visibility</p:attrName>
                                        </p:attrNameLst>
                                      </p:cBhvr>
                                      <p:to>
                                        <p:strVal val="visible"/>
                                      </p:to>
                                    </p:set>
                                    <p:animEffect transition="in" filter="dissolve">
                                      <p:cBhvr>
                                        <p:cTn id="10" dur="500"/>
                                        <p:tgtEl>
                                          <p:spTgt spid="108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dissolve">
                                      <p:cBhvr>
                                        <p:cTn id="13" dur="500"/>
                                        <p:tgtEl>
                                          <p:spTgt spid="10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animBg="1"/>
      <p:bldP spid="9" grpId="0" animBg="1"/>
      <p:bldP spid="10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4" name="Google Shape;1084;p28"/>
          <p:cNvSpPr/>
          <p:nvPr/>
        </p:nvSpPr>
        <p:spPr>
          <a:xfrm>
            <a:off x="465785" y="981250"/>
            <a:ext cx="7904289" cy="1651362"/>
          </a:xfrm>
          <a:prstGeom prst="roundRect">
            <a:avLst>
              <a:gd name="adj" fmla="val 50000"/>
            </a:avLst>
          </a:prstGeom>
          <a:solidFill>
            <a:schemeClr val="lt1"/>
          </a:solidFill>
          <a:ln w="53975">
            <a:solidFill>
              <a:schemeClr val="accent3">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Introduction to LISTS! (</a:t>
            </a:r>
            <a:r>
              <a:rPr lang="en" sz="4000" dirty="0" err="1">
                <a:solidFill>
                  <a:srgbClr val="002060"/>
                </a:solidFill>
              </a:rPr>
              <a:t>cont</a:t>
            </a:r>
            <a:r>
              <a:rPr lang="en" sz="4000" dirty="0">
                <a:solidFill>
                  <a:srgbClr val="002060"/>
                </a:solidFill>
              </a:rPr>
              <a:t>’)</a:t>
            </a:r>
            <a:endParaRPr sz="4000" dirty="0">
              <a:solidFill>
                <a:srgbClr val="002060"/>
              </a:solidFill>
            </a:endParaRPr>
          </a:p>
        </p:txBody>
      </p:sp>
      <p:sp>
        <p:nvSpPr>
          <p:cNvPr id="9" name="Google Shape;575;p20">
            <a:extLst>
              <a:ext uri="{FF2B5EF4-FFF2-40B4-BE49-F238E27FC236}">
                <a16:creationId xmlns:a16="http://schemas.microsoft.com/office/drawing/2014/main" id="{23D199BB-17DC-E1B1-4C56-93BDD1D2E542}"/>
              </a:ext>
            </a:extLst>
          </p:cNvPr>
          <p:cNvSpPr/>
          <p:nvPr/>
        </p:nvSpPr>
        <p:spPr>
          <a:xfrm>
            <a:off x="641712" y="958780"/>
            <a:ext cx="2182767" cy="604500"/>
          </a:xfrm>
          <a:prstGeom prst="ellipse">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bg1"/>
              </a:solidFill>
              <a:latin typeface="Fira Sans Extra Condensed"/>
              <a:ea typeface="Fira Sans Extra Condensed"/>
              <a:cs typeface="Fira Sans Extra Condensed"/>
              <a:sym typeface="Fira Sans Extra Condensed"/>
            </a:endParaRPr>
          </a:p>
        </p:txBody>
      </p:sp>
      <p:grpSp>
        <p:nvGrpSpPr>
          <p:cNvPr id="1089" name="Google Shape;1089;p28"/>
          <p:cNvGrpSpPr/>
          <p:nvPr/>
        </p:nvGrpSpPr>
        <p:grpSpPr>
          <a:xfrm>
            <a:off x="912657" y="1090366"/>
            <a:ext cx="7238274" cy="1409947"/>
            <a:chOff x="6022629" y="306301"/>
            <a:chExt cx="2135529" cy="1441067"/>
          </a:xfrm>
        </p:grpSpPr>
        <p:sp>
          <p:nvSpPr>
            <p:cNvPr id="1090" name="Google Shape;1090;p28"/>
            <p:cNvSpPr txBox="1"/>
            <p:nvPr/>
          </p:nvSpPr>
          <p:spPr>
            <a:xfrm>
              <a:off x="6032732" y="306301"/>
              <a:ext cx="212542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List </a:t>
              </a:r>
              <a:r>
                <a:rPr lang="en" sz="1800" b="1" dirty="0">
                  <a:solidFill>
                    <a:srgbClr val="0070C0"/>
                  </a:solidFill>
                  <a:latin typeface="Fira Sans Extra Condensed"/>
                  <a:ea typeface="Fira Sans Extra Condensed"/>
                  <a:cs typeface="Fira Sans Extra Condensed"/>
                  <a:sym typeface="Fira Sans Extra Condensed"/>
                </a:rPr>
                <a:t>Manipulation</a:t>
              </a:r>
              <a:endParaRPr sz="1800" b="1" dirty="0">
                <a:solidFill>
                  <a:srgbClr val="0070C0"/>
                </a:solidFill>
                <a:latin typeface="Fira Sans Extra Condensed"/>
                <a:ea typeface="Fira Sans Extra Condensed"/>
                <a:cs typeface="Fira Sans Extra Condensed"/>
                <a:sym typeface="Fira Sans Extra Condensed"/>
              </a:endParaRPr>
            </a:p>
          </p:txBody>
        </p:sp>
        <p:sp>
          <p:nvSpPr>
            <p:cNvPr id="1091" name="Google Shape;1091;p28"/>
            <p:cNvSpPr txBox="1"/>
            <p:nvPr/>
          </p:nvSpPr>
          <p:spPr>
            <a:xfrm>
              <a:off x="6022629" y="774092"/>
              <a:ext cx="1857905" cy="9732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b="0" i="0" dirty="0">
                  <a:solidFill>
                    <a:srgbClr val="202124"/>
                  </a:solidFill>
                  <a:effectLst/>
                  <a:latin typeface="Roboto" panose="02000000000000000000" pitchFamily="2" charset="0"/>
                  <a:ea typeface="Roboto" panose="02000000000000000000" pitchFamily="2" charset="0"/>
                </a:rPr>
                <a:t>Lists can be manipulated in many ways. This will allow us to edit the information contained in the list so we can achieve our wanted end result.</a:t>
              </a:r>
            </a:p>
            <a:p>
              <a:pPr marL="0" lvl="0" indent="0" algn="l" rtl="0">
                <a:spcBef>
                  <a:spcPts val="0"/>
                </a:spcBef>
                <a:spcAft>
                  <a:spcPts val="0"/>
                </a:spcAft>
                <a:buNone/>
              </a:pPr>
              <a:endParaRPr lang="en-CA" dirty="0">
                <a:solidFill>
                  <a:srgbClr val="202124"/>
                </a:solidFill>
                <a:latin typeface="Roboto" panose="02000000000000000000" pitchFamily="2" charset="0"/>
                <a:ea typeface="Roboto" panose="02000000000000000000" pitchFamily="2" charset="0"/>
                <a:cs typeface="Roboto"/>
                <a:sym typeface="Roboto"/>
              </a:endParaRPr>
            </a:p>
            <a:p>
              <a:pPr marL="0" lvl="0" indent="0" algn="l" rtl="0">
                <a:spcBef>
                  <a:spcPts val="0"/>
                </a:spcBef>
                <a:spcAft>
                  <a:spcPts val="0"/>
                </a:spcAft>
                <a:buNone/>
              </a:pPr>
              <a:r>
                <a:rPr lang="en-CA" u="sng" dirty="0">
                  <a:solidFill>
                    <a:srgbClr val="202124"/>
                  </a:solidFill>
                  <a:latin typeface="Roboto" panose="02000000000000000000" pitchFamily="2" charset="0"/>
                  <a:ea typeface="Roboto" panose="02000000000000000000" pitchFamily="2" charset="0"/>
                  <a:cs typeface="Roboto"/>
                  <a:sym typeface="Roboto"/>
                </a:rPr>
                <a:t>Example</a:t>
              </a:r>
              <a:r>
                <a:rPr lang="en-CA" dirty="0">
                  <a:solidFill>
                    <a:srgbClr val="202124"/>
                  </a:solidFill>
                  <a:latin typeface="Roboto" panose="02000000000000000000" pitchFamily="2" charset="0"/>
                  <a:ea typeface="Roboto" panose="02000000000000000000" pitchFamily="2" charset="0"/>
                  <a:cs typeface="Roboto"/>
                  <a:sym typeface="Roboto"/>
                </a:rPr>
                <a:t>: In a grocery list, once we found an item, we can remove it.</a:t>
              </a:r>
              <a:endParaRPr lang="en-CA" dirty="0">
                <a:solidFill>
                  <a:srgbClr val="002060"/>
                </a:solidFill>
                <a:latin typeface="Roboto" panose="02000000000000000000" pitchFamily="2" charset="0"/>
                <a:ea typeface="Roboto" panose="02000000000000000000" pitchFamily="2" charset="0"/>
                <a:cs typeface="Roboto"/>
                <a:sym typeface="Roboto"/>
              </a:endParaRPr>
            </a:p>
          </p:txBody>
        </p:sp>
      </p:grpSp>
      <p:sp>
        <p:nvSpPr>
          <p:cNvPr id="102" name="Google Shape;575;p20">
            <a:extLst>
              <a:ext uri="{FF2B5EF4-FFF2-40B4-BE49-F238E27FC236}">
                <a16:creationId xmlns:a16="http://schemas.microsoft.com/office/drawing/2014/main" id="{14C6B125-3371-AA44-9ACB-EE04565A12AE}"/>
              </a:ext>
            </a:extLst>
          </p:cNvPr>
          <p:cNvSpPr/>
          <p:nvPr/>
        </p:nvSpPr>
        <p:spPr>
          <a:xfrm>
            <a:off x="307375" y="78418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02</a:t>
            </a:r>
            <a:endParaRPr sz="1800" b="1" dirty="0">
              <a:solidFill>
                <a:schemeClr val="bg1"/>
              </a:solidFill>
              <a:latin typeface="Fira Sans Extra Condensed"/>
              <a:ea typeface="Fira Sans Extra Condensed"/>
              <a:cs typeface="Fira Sans Extra Condensed"/>
              <a:sym typeface="Fira Sans Extra Condensed"/>
            </a:endParaRPr>
          </a:p>
        </p:txBody>
      </p:sp>
      <p:pic>
        <p:nvPicPr>
          <p:cNvPr id="2" name="Picture 2" descr="350 Occupations theme ideas | dramatic play preschool, dramatic play  centers, dramatic play area">
            <a:extLst>
              <a:ext uri="{FF2B5EF4-FFF2-40B4-BE49-F238E27FC236}">
                <a16:creationId xmlns:a16="http://schemas.microsoft.com/office/drawing/2014/main" id="{6F7ABE04-FF53-5B69-1BCB-75D1B1138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883" y="844051"/>
            <a:ext cx="1432432" cy="192575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Google Shape;1084;p28">
            <a:extLst>
              <a:ext uri="{FF2B5EF4-FFF2-40B4-BE49-F238E27FC236}">
                <a16:creationId xmlns:a16="http://schemas.microsoft.com/office/drawing/2014/main" id="{AE426FF4-97B7-A117-A570-C9449AD86508}"/>
              </a:ext>
            </a:extLst>
          </p:cNvPr>
          <p:cNvSpPr/>
          <p:nvPr/>
        </p:nvSpPr>
        <p:spPr>
          <a:xfrm>
            <a:off x="408332" y="2791982"/>
            <a:ext cx="7904289" cy="2333700"/>
          </a:xfrm>
          <a:prstGeom prst="roundRect">
            <a:avLst>
              <a:gd name="adj" fmla="val 50000"/>
            </a:avLst>
          </a:prstGeom>
          <a:solidFill>
            <a:schemeClr val="lt1"/>
          </a:solidFill>
          <a:ln w="53975">
            <a:solidFill>
              <a:schemeClr val="accent3">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 name="Google Shape;575;p20">
            <a:extLst>
              <a:ext uri="{FF2B5EF4-FFF2-40B4-BE49-F238E27FC236}">
                <a16:creationId xmlns:a16="http://schemas.microsoft.com/office/drawing/2014/main" id="{3C9EB54C-858A-69A7-0B69-DF2EF321652A}"/>
              </a:ext>
            </a:extLst>
          </p:cNvPr>
          <p:cNvSpPr/>
          <p:nvPr/>
        </p:nvSpPr>
        <p:spPr>
          <a:xfrm>
            <a:off x="831379" y="2796164"/>
            <a:ext cx="1861021" cy="604500"/>
          </a:xfrm>
          <a:prstGeom prst="ellipse">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bg1"/>
              </a:solidFill>
              <a:latin typeface="Fira Sans Extra Condensed"/>
              <a:ea typeface="Fira Sans Extra Condensed"/>
              <a:cs typeface="Fira Sans Extra Condensed"/>
              <a:sym typeface="Fira Sans Extra Condensed"/>
            </a:endParaRPr>
          </a:p>
        </p:txBody>
      </p:sp>
      <p:grpSp>
        <p:nvGrpSpPr>
          <p:cNvPr id="5" name="Google Shape;1089;p28">
            <a:extLst>
              <a:ext uri="{FF2B5EF4-FFF2-40B4-BE49-F238E27FC236}">
                <a16:creationId xmlns:a16="http://schemas.microsoft.com/office/drawing/2014/main" id="{34CAC8B3-6EE8-BF6D-7F50-D8073D26847F}"/>
              </a:ext>
            </a:extLst>
          </p:cNvPr>
          <p:cNvGrpSpPr/>
          <p:nvPr/>
        </p:nvGrpSpPr>
        <p:grpSpPr>
          <a:xfrm>
            <a:off x="831381" y="2903395"/>
            <a:ext cx="7435406" cy="818956"/>
            <a:chOff x="6078587" y="-404269"/>
            <a:chExt cx="2193689" cy="837031"/>
          </a:xfrm>
        </p:grpSpPr>
        <p:sp>
          <p:nvSpPr>
            <p:cNvPr id="6" name="Google Shape;1090;p28">
              <a:extLst>
                <a:ext uri="{FF2B5EF4-FFF2-40B4-BE49-F238E27FC236}">
                  <a16:creationId xmlns:a16="http://schemas.microsoft.com/office/drawing/2014/main" id="{8AAEB501-4806-1D07-1B63-0E7332455A15}"/>
                </a:ext>
              </a:extLst>
            </p:cNvPr>
            <p:cNvSpPr txBox="1"/>
            <p:nvPr/>
          </p:nvSpPr>
          <p:spPr>
            <a:xfrm>
              <a:off x="6146850" y="-404269"/>
              <a:ext cx="2125426" cy="331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70C0"/>
                  </a:solidFill>
                  <a:latin typeface="Fira Sans Extra Condensed"/>
                  <a:ea typeface="Fira Sans Extra Condensed"/>
                  <a:cs typeface="Fira Sans Extra Condensed"/>
                  <a:sym typeface="Fira Sans Extra Condensed"/>
                </a:rPr>
                <a:t>Indexing </a:t>
              </a:r>
              <a:r>
                <a:rPr lang="en" sz="1800" b="1" dirty="0">
                  <a:solidFill>
                    <a:schemeClr val="bg1"/>
                  </a:solidFill>
                  <a:latin typeface="Fira Sans Extra Condensed"/>
                  <a:ea typeface="Fira Sans Extra Condensed"/>
                  <a:cs typeface="Fira Sans Extra Condensed"/>
                  <a:sym typeface="Fira Sans Extra Condensed"/>
                </a:rPr>
                <a:t>Lists</a:t>
              </a:r>
              <a:endParaRPr sz="1800" b="1" dirty="0">
                <a:solidFill>
                  <a:schemeClr val="bg1"/>
                </a:solidFill>
                <a:latin typeface="Fira Sans Extra Condensed"/>
                <a:ea typeface="Fira Sans Extra Condensed"/>
                <a:cs typeface="Fira Sans Extra Condensed"/>
                <a:sym typeface="Fira Sans Extra Condensed"/>
              </a:endParaRPr>
            </a:p>
          </p:txBody>
        </p:sp>
        <p:sp>
          <p:nvSpPr>
            <p:cNvPr id="10" name="Google Shape;1091;p28">
              <a:extLst>
                <a:ext uri="{FF2B5EF4-FFF2-40B4-BE49-F238E27FC236}">
                  <a16:creationId xmlns:a16="http://schemas.microsoft.com/office/drawing/2014/main" id="{6E6857F7-35B1-A3A0-A711-735CE4E96D83}"/>
                </a:ext>
              </a:extLst>
            </p:cNvPr>
            <p:cNvSpPr txBox="1"/>
            <p:nvPr/>
          </p:nvSpPr>
          <p:spPr>
            <a:xfrm>
              <a:off x="6078587" y="100962"/>
              <a:ext cx="1961822"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b="0" i="0" dirty="0">
                  <a:solidFill>
                    <a:srgbClr val="202124"/>
                  </a:solidFill>
                  <a:effectLst/>
                  <a:latin typeface="Roboto" panose="02000000000000000000" pitchFamily="2" charset="0"/>
                  <a:ea typeface="Roboto" panose="02000000000000000000" pitchFamily="2" charset="0"/>
                </a:rPr>
                <a:t>Elements in a list are all in different positions. These positions are called </a:t>
              </a:r>
              <a:r>
                <a:rPr lang="en-CA" b="1" i="0" u="sng" dirty="0">
                  <a:solidFill>
                    <a:srgbClr val="202124"/>
                  </a:solidFill>
                  <a:effectLst/>
                  <a:latin typeface="Roboto" panose="02000000000000000000" pitchFamily="2" charset="0"/>
                  <a:ea typeface="Roboto" panose="02000000000000000000" pitchFamily="2" charset="0"/>
                </a:rPr>
                <a:t>indexes</a:t>
              </a:r>
              <a:r>
                <a:rPr lang="en-CA" b="0" i="0" dirty="0">
                  <a:solidFill>
                    <a:srgbClr val="202124"/>
                  </a:solidFill>
                  <a:effectLst/>
                  <a:latin typeface="Roboto" panose="02000000000000000000" pitchFamily="2" charset="0"/>
                  <a:ea typeface="Roboto" panose="02000000000000000000" pitchFamily="2" charset="0"/>
                </a:rPr>
                <a:t>.</a:t>
              </a:r>
            </a:p>
          </p:txBody>
        </p:sp>
      </p:grpSp>
      <p:sp>
        <p:nvSpPr>
          <p:cNvPr id="12" name="Google Shape;1091;p28">
            <a:extLst>
              <a:ext uri="{FF2B5EF4-FFF2-40B4-BE49-F238E27FC236}">
                <a16:creationId xmlns:a16="http://schemas.microsoft.com/office/drawing/2014/main" id="{B3785F73-BEBE-9438-5F4D-0E913B15AC80}"/>
              </a:ext>
            </a:extLst>
          </p:cNvPr>
          <p:cNvSpPr txBox="1"/>
          <p:nvPr/>
        </p:nvSpPr>
        <p:spPr>
          <a:xfrm>
            <a:off x="831379" y="3765458"/>
            <a:ext cx="6649507" cy="3246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dirty="0">
                <a:solidFill>
                  <a:srgbClr val="202124"/>
                </a:solidFill>
                <a:latin typeface="Roboto" panose="02000000000000000000" pitchFamily="2" charset="0"/>
                <a:ea typeface="Roboto" panose="02000000000000000000" pitchFamily="2" charset="0"/>
              </a:rPr>
              <a:t>List example: animals = [“shark”, ”cuttlefish”, ”squid”, ”mantis shrimp”, ”anemone”]</a:t>
            </a:r>
            <a:endParaRPr lang="en-CA" b="0" i="0" dirty="0">
              <a:solidFill>
                <a:srgbClr val="202124"/>
              </a:solidFill>
              <a:effectLst/>
              <a:latin typeface="Roboto" panose="02000000000000000000" pitchFamily="2" charset="0"/>
              <a:ea typeface="Roboto" panose="02000000000000000000" pitchFamily="2" charset="0"/>
            </a:endParaRPr>
          </a:p>
        </p:txBody>
      </p:sp>
      <p:cxnSp>
        <p:nvCxnSpPr>
          <p:cNvPr id="14" name="Straight Connector 13">
            <a:extLst>
              <a:ext uri="{FF2B5EF4-FFF2-40B4-BE49-F238E27FC236}">
                <a16:creationId xmlns:a16="http://schemas.microsoft.com/office/drawing/2014/main" id="{56335D7A-49AC-80AF-BFFA-FF7556598701}"/>
              </a:ext>
            </a:extLst>
          </p:cNvPr>
          <p:cNvCxnSpPr>
            <a:cxnSpLocks/>
          </p:cNvCxnSpPr>
          <p:nvPr/>
        </p:nvCxnSpPr>
        <p:spPr>
          <a:xfrm>
            <a:off x="7616170" y="2284958"/>
            <a:ext cx="71326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C789044-4EF7-AEB8-2DF0-96A2E3CB537A}"/>
              </a:ext>
            </a:extLst>
          </p:cNvPr>
          <p:cNvPicPr>
            <a:picLocks noChangeAspect="1"/>
          </p:cNvPicPr>
          <p:nvPr/>
        </p:nvPicPr>
        <p:blipFill>
          <a:blip r:embed="rId4"/>
          <a:stretch>
            <a:fillRect/>
          </a:stretch>
        </p:blipFill>
        <p:spPr>
          <a:xfrm>
            <a:off x="1870743" y="4122448"/>
            <a:ext cx="4962273" cy="866950"/>
          </a:xfrm>
          <a:prstGeom prst="rect">
            <a:avLst/>
          </a:prstGeom>
          <a:ln w="12700">
            <a:noFill/>
          </a:ln>
        </p:spPr>
      </p:pic>
      <p:sp>
        <p:nvSpPr>
          <p:cNvPr id="20" name="Rounded Rectangle 19">
            <a:extLst>
              <a:ext uri="{FF2B5EF4-FFF2-40B4-BE49-F238E27FC236}">
                <a16:creationId xmlns:a16="http://schemas.microsoft.com/office/drawing/2014/main" id="{37086703-B53E-6D49-CA6D-2355D2042564}"/>
              </a:ext>
            </a:extLst>
          </p:cNvPr>
          <p:cNvSpPr/>
          <p:nvPr/>
        </p:nvSpPr>
        <p:spPr>
          <a:xfrm>
            <a:off x="7481557" y="3004092"/>
            <a:ext cx="1525441" cy="1590104"/>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Google Shape;1091;p28">
            <a:extLst>
              <a:ext uri="{FF2B5EF4-FFF2-40B4-BE49-F238E27FC236}">
                <a16:creationId xmlns:a16="http://schemas.microsoft.com/office/drawing/2014/main" id="{04382784-9BE6-1B44-7A44-3A21D17A74AF}"/>
              </a:ext>
            </a:extLst>
          </p:cNvPr>
          <p:cNvSpPr txBox="1"/>
          <p:nvPr/>
        </p:nvSpPr>
        <p:spPr>
          <a:xfrm>
            <a:off x="7527391" y="3508172"/>
            <a:ext cx="1433771" cy="3246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1100" b="0" i="0" dirty="0">
                <a:solidFill>
                  <a:srgbClr val="202124"/>
                </a:solidFill>
                <a:effectLst/>
                <a:latin typeface="Roboto" panose="02000000000000000000" pitchFamily="2" charset="0"/>
                <a:ea typeface="Roboto" panose="02000000000000000000" pitchFamily="2" charset="0"/>
              </a:rPr>
              <a:t>“shark” is at </a:t>
            </a:r>
            <a:r>
              <a:rPr lang="en-CA" sz="1100" b="1" i="0" dirty="0">
                <a:solidFill>
                  <a:srgbClr val="202124"/>
                </a:solidFill>
                <a:effectLst/>
                <a:latin typeface="Roboto" panose="02000000000000000000" pitchFamily="2" charset="0"/>
                <a:ea typeface="Roboto" panose="02000000000000000000" pitchFamily="2" charset="0"/>
              </a:rPr>
              <a:t>index 0</a:t>
            </a:r>
            <a:r>
              <a:rPr lang="en-CA" sz="1100" b="0" i="0" dirty="0">
                <a:solidFill>
                  <a:srgbClr val="202124"/>
                </a:solidFill>
                <a:effectLst/>
                <a:latin typeface="Roboto" panose="02000000000000000000" pitchFamily="2" charset="0"/>
                <a:ea typeface="Roboto" panose="02000000000000000000" pitchFamily="2" charset="0"/>
              </a:rPr>
              <a:t> in the list</a:t>
            </a:r>
          </a:p>
        </p:txBody>
      </p:sp>
      <p:sp>
        <p:nvSpPr>
          <p:cNvPr id="22" name="Google Shape;1091;p28">
            <a:extLst>
              <a:ext uri="{FF2B5EF4-FFF2-40B4-BE49-F238E27FC236}">
                <a16:creationId xmlns:a16="http://schemas.microsoft.com/office/drawing/2014/main" id="{FF92E288-5D5B-E3AB-0082-EA82EFBE388F}"/>
              </a:ext>
            </a:extLst>
          </p:cNvPr>
          <p:cNvSpPr txBox="1"/>
          <p:nvPr/>
        </p:nvSpPr>
        <p:spPr>
          <a:xfrm>
            <a:off x="7504066" y="4112265"/>
            <a:ext cx="1525441" cy="32463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sz="1100" dirty="0">
                <a:solidFill>
                  <a:srgbClr val="202124"/>
                </a:solidFill>
                <a:latin typeface="Roboto" panose="02000000000000000000" pitchFamily="2" charset="0"/>
                <a:ea typeface="Roboto" panose="02000000000000000000" pitchFamily="2" charset="0"/>
              </a:rPr>
              <a:t>animals[0] -&gt; “shark”</a:t>
            </a:r>
          </a:p>
          <a:p>
            <a:pPr marL="0" lvl="0" indent="0" algn="l" rtl="0">
              <a:spcBef>
                <a:spcPts val="0"/>
              </a:spcBef>
              <a:spcAft>
                <a:spcPts val="0"/>
              </a:spcAft>
              <a:buNone/>
            </a:pPr>
            <a:r>
              <a:rPr lang="en-CA" sz="1100" dirty="0">
                <a:solidFill>
                  <a:srgbClr val="202124"/>
                </a:solidFill>
                <a:latin typeface="Roboto" panose="02000000000000000000" pitchFamily="2" charset="0"/>
                <a:ea typeface="Roboto" panose="02000000000000000000" pitchFamily="2" charset="0"/>
              </a:rPr>
              <a:t>a</a:t>
            </a:r>
            <a:r>
              <a:rPr lang="en-CA" sz="1100" b="0" i="0" dirty="0">
                <a:solidFill>
                  <a:srgbClr val="202124"/>
                </a:solidFill>
                <a:effectLst/>
                <a:latin typeface="Roboto" panose="02000000000000000000" pitchFamily="2" charset="0"/>
                <a:ea typeface="Roboto" panose="02000000000000000000" pitchFamily="2" charset="0"/>
              </a:rPr>
              <a:t>nimals</a:t>
            </a:r>
            <a:r>
              <a:rPr lang="en-CA" sz="1100" dirty="0">
                <a:solidFill>
                  <a:srgbClr val="202124"/>
                </a:solidFill>
                <a:latin typeface="Roboto" panose="02000000000000000000" pitchFamily="2" charset="0"/>
                <a:ea typeface="Roboto" panose="02000000000000000000" pitchFamily="2" charset="0"/>
              </a:rPr>
              <a:t>[2] -&gt; “squid”</a:t>
            </a:r>
          </a:p>
          <a:p>
            <a:pPr marL="0" lvl="0" indent="0" algn="l" rtl="0">
              <a:spcBef>
                <a:spcPts val="0"/>
              </a:spcBef>
              <a:spcAft>
                <a:spcPts val="0"/>
              </a:spcAft>
              <a:buNone/>
            </a:pPr>
            <a:endParaRPr lang="en-CA" sz="1100" b="0" i="0" dirty="0">
              <a:solidFill>
                <a:srgbClr val="202124"/>
              </a:solidFill>
              <a:effectLst/>
              <a:latin typeface="Roboto" panose="02000000000000000000" pitchFamily="2" charset="0"/>
              <a:ea typeface="Roboto" panose="02000000000000000000" pitchFamily="2" charset="0"/>
            </a:endParaRPr>
          </a:p>
        </p:txBody>
      </p:sp>
      <p:sp>
        <p:nvSpPr>
          <p:cNvPr id="23" name="Rounded Rectangle 22">
            <a:extLst>
              <a:ext uri="{FF2B5EF4-FFF2-40B4-BE49-F238E27FC236}">
                <a16:creationId xmlns:a16="http://schemas.microsoft.com/office/drawing/2014/main" id="{A9C2065F-C729-83A4-9C4D-9F80D1B057A6}"/>
              </a:ext>
            </a:extLst>
          </p:cNvPr>
          <p:cNvSpPr/>
          <p:nvPr/>
        </p:nvSpPr>
        <p:spPr>
          <a:xfrm>
            <a:off x="7480883" y="3004069"/>
            <a:ext cx="1525441" cy="361292"/>
          </a:xfrm>
          <a:prstGeom prst="roundRect">
            <a:avLst/>
          </a:prstGeom>
          <a:solidFill>
            <a:srgbClr val="0070C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3D408D0-DD40-62C0-576E-C287ED4A6FE4}"/>
              </a:ext>
            </a:extLst>
          </p:cNvPr>
          <p:cNvCxnSpPr/>
          <p:nvPr/>
        </p:nvCxnSpPr>
        <p:spPr>
          <a:xfrm flipV="1">
            <a:off x="6736080" y="4254262"/>
            <a:ext cx="795603" cy="500618"/>
          </a:xfrm>
          <a:prstGeom prst="straightConnector1">
            <a:avLst/>
          </a:prstGeom>
          <a:ln w="666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9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dissolve">
                                      <p:cBhvr>
                                        <p:cTn id="7" dur="500"/>
                                        <p:tgtEl>
                                          <p:spTgt spid="1084"/>
                                        </p:tgtEl>
                                      </p:cBhvr>
                                    </p:animEffect>
                                  </p:childTnLst>
                                </p:cTn>
                              </p:par>
                              <p:par>
                                <p:cTn id="8" presetID="9" presetClass="entr" presetSubtype="0" fill="hold" nodeType="withEffect">
                                  <p:stCondLst>
                                    <p:cond delay="0"/>
                                  </p:stCondLst>
                                  <p:childTnLst>
                                    <p:set>
                                      <p:cBhvr>
                                        <p:cTn id="9" dur="1" fill="hold">
                                          <p:stCondLst>
                                            <p:cond delay="0"/>
                                          </p:stCondLst>
                                        </p:cTn>
                                        <p:tgtEl>
                                          <p:spTgt spid="1089"/>
                                        </p:tgtEl>
                                        <p:attrNameLst>
                                          <p:attrName>style.visibility</p:attrName>
                                        </p:attrNameLst>
                                      </p:cBhvr>
                                      <p:to>
                                        <p:strVal val="visible"/>
                                      </p:to>
                                    </p:set>
                                    <p:animEffect transition="in" filter="dissolve">
                                      <p:cBhvr>
                                        <p:cTn id="10" dur="500"/>
                                        <p:tgtEl>
                                          <p:spTgt spid="108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dissolve">
                                      <p:cBhvr>
                                        <p:cTn id="13" dur="500"/>
                                        <p:tgtEl>
                                          <p:spTgt spid="10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animBg="1"/>
      <p:bldP spid="9" grpId="0" animBg="1"/>
      <p:bldP spid="102"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pic>
        <p:nvPicPr>
          <p:cNvPr id="5122" name="Picture 2" descr="Python List | Methods in Python List | Accessing Python List| Updating  Values | Looping with Code Samples | by Shilpa Sreekumar | Medium">
            <a:extLst>
              <a:ext uri="{FF2B5EF4-FFF2-40B4-BE49-F238E27FC236}">
                <a16:creationId xmlns:a16="http://schemas.microsoft.com/office/drawing/2014/main" id="{6C4D966D-28BA-15EC-3DE8-CBBA4975F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305" y="1116395"/>
            <a:ext cx="7104354" cy="3653991"/>
          </a:xfrm>
          <a:prstGeom prst="rect">
            <a:avLst/>
          </a:prstGeom>
          <a:noFill/>
          <a:extLst>
            <a:ext uri="{909E8E84-426E-40DD-AFC4-6F175D3DCCD1}">
              <a14:hiddenFill xmlns:a14="http://schemas.microsoft.com/office/drawing/2010/main">
                <a:solidFill>
                  <a:srgbClr val="FFFFFF"/>
                </a:solidFill>
              </a14:hiddenFill>
            </a:ext>
          </a:extLst>
        </p:spPr>
      </p:pic>
      <p:sp>
        <p:nvSpPr>
          <p:cNvPr id="1084" name="Google Shape;1084;p28"/>
          <p:cNvSpPr/>
          <p:nvPr/>
        </p:nvSpPr>
        <p:spPr>
          <a:xfrm>
            <a:off x="228600" y="1001570"/>
            <a:ext cx="8686800" cy="3915870"/>
          </a:xfrm>
          <a:prstGeom prst="roundRect">
            <a:avLst>
              <a:gd name="adj" fmla="val 50000"/>
            </a:avLst>
          </a:prstGeom>
          <a:noFill/>
          <a:ln w="53975">
            <a:solidFill>
              <a:schemeClr val="accent3">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List methods</a:t>
            </a:r>
            <a:endParaRPr sz="4000" dirty="0">
              <a:solidFill>
                <a:srgbClr val="002060"/>
              </a:solidFill>
            </a:endParaRPr>
          </a:p>
        </p:txBody>
      </p:sp>
      <p:sp>
        <p:nvSpPr>
          <p:cNvPr id="102" name="Google Shape;575;p20">
            <a:extLst>
              <a:ext uri="{FF2B5EF4-FFF2-40B4-BE49-F238E27FC236}">
                <a16:creationId xmlns:a16="http://schemas.microsoft.com/office/drawing/2014/main" id="{14C6B125-3371-AA44-9ACB-EE04565A12AE}"/>
              </a:ext>
            </a:extLst>
          </p:cNvPr>
          <p:cNvSpPr/>
          <p:nvPr/>
        </p:nvSpPr>
        <p:spPr>
          <a:xfrm>
            <a:off x="610407" y="834208"/>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03</a:t>
            </a:r>
            <a:endParaRPr sz="1800" b="1" dirty="0">
              <a:solidFill>
                <a:schemeClr val="bg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24583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84"/>
                                        </p:tgtEl>
                                        <p:attrNameLst>
                                          <p:attrName>style.visibility</p:attrName>
                                        </p:attrNameLst>
                                      </p:cBhvr>
                                      <p:to>
                                        <p:strVal val="visible"/>
                                      </p:to>
                                    </p:set>
                                    <p:animEffect transition="in" filter="dissolve">
                                      <p:cBhvr>
                                        <p:cTn id="7" dur="500"/>
                                        <p:tgtEl>
                                          <p:spTgt spid="108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dissolve">
                                      <p:cBhvr>
                                        <p:cTn id="10"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4" grpId="0" animBg="1"/>
      <p:bldP spid="10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68" name="Rounded Rectangle 2267">
            <a:extLst>
              <a:ext uri="{FF2B5EF4-FFF2-40B4-BE49-F238E27FC236}">
                <a16:creationId xmlns:a16="http://schemas.microsoft.com/office/drawing/2014/main" id="{EE909047-1F85-38EC-1454-A400A9C77772}"/>
              </a:ext>
            </a:extLst>
          </p:cNvPr>
          <p:cNvSpPr/>
          <p:nvPr/>
        </p:nvSpPr>
        <p:spPr>
          <a:xfrm>
            <a:off x="334236" y="1079801"/>
            <a:ext cx="5095366" cy="2958791"/>
          </a:xfrm>
          <a:prstGeom prst="round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8" name="Google Shape;2258;p4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002060"/>
                </a:solidFill>
              </a:rPr>
              <a:t>Introduction to While Loops</a:t>
            </a:r>
            <a:endParaRPr sz="4000" dirty="0">
              <a:solidFill>
                <a:srgbClr val="002060"/>
              </a:solidFill>
            </a:endParaRPr>
          </a:p>
        </p:txBody>
      </p:sp>
      <p:sp>
        <p:nvSpPr>
          <p:cNvPr id="2274" name="Google Shape;2274;p44"/>
          <p:cNvSpPr txBox="1"/>
          <p:nvPr/>
        </p:nvSpPr>
        <p:spPr>
          <a:xfrm>
            <a:off x="614064" y="1455433"/>
            <a:ext cx="4126965" cy="5407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600" b="1" dirty="0">
                <a:solidFill>
                  <a:schemeClr val="dk1"/>
                </a:solidFill>
                <a:latin typeface="Fira Sans" panose="020B0503050000020004" pitchFamily="34" charset="0"/>
                <a:ea typeface="Roboto" panose="02000000000000000000" pitchFamily="2" charset="0"/>
                <a:cs typeface="Consolas" panose="020B0609020204030204" pitchFamily="49" charset="0"/>
                <a:sym typeface="Fira Sans Extra Condensed"/>
              </a:rPr>
              <a:t>What is a LOOP? </a:t>
            </a:r>
          </a:p>
          <a:p>
            <a:pPr marL="0" lvl="0" indent="0" rtl="0">
              <a:spcBef>
                <a:spcPts val="0"/>
              </a:spcBef>
              <a:spcAft>
                <a:spcPts val="0"/>
              </a:spcAft>
              <a:buNone/>
            </a:pPr>
            <a:r>
              <a:rPr lang="en-CA" sz="1200" dirty="0">
                <a:solidFill>
                  <a:srgbClr val="202124"/>
                </a:solidFill>
                <a:latin typeface="arial" panose="020B0604020202020204" pitchFamily="34" charset="0"/>
              </a:rPr>
              <a:t>A</a:t>
            </a:r>
            <a:r>
              <a:rPr lang="en-CA" sz="1200" b="0" i="0" dirty="0">
                <a:solidFill>
                  <a:srgbClr val="202124"/>
                </a:solidFill>
                <a:effectLst/>
                <a:latin typeface="arial" panose="020B0604020202020204" pitchFamily="34" charset="0"/>
              </a:rPr>
              <a:t> loop is </a:t>
            </a:r>
            <a:r>
              <a:rPr lang="en-CA" sz="1200" i="0" u="sng" dirty="0">
                <a:solidFill>
                  <a:srgbClr val="202124"/>
                </a:solidFill>
                <a:effectLst/>
                <a:latin typeface="arial" panose="020B0604020202020204" pitchFamily="34" charset="0"/>
              </a:rPr>
              <a:t>a sequence of instructions that is continually repeated until a certain condition is reached.</a:t>
            </a:r>
          </a:p>
          <a:p>
            <a:pPr marL="0" lvl="0" indent="0" rtl="0">
              <a:spcBef>
                <a:spcPts val="0"/>
              </a:spcBef>
              <a:spcAft>
                <a:spcPts val="0"/>
              </a:spcAft>
              <a:buNone/>
            </a:pPr>
            <a:endParaRPr dirty="0">
              <a:solidFill>
                <a:schemeClr val="tx1"/>
              </a:solidFill>
              <a:latin typeface="Roboto" panose="02000000000000000000" pitchFamily="2" charset="0"/>
              <a:ea typeface="Roboto" panose="02000000000000000000" pitchFamily="2" charset="0"/>
              <a:cs typeface="Fira Sans Extra Condensed"/>
              <a:sym typeface="Fira Sans Extra Condensed"/>
            </a:endParaRPr>
          </a:p>
        </p:txBody>
      </p:sp>
      <p:grpSp>
        <p:nvGrpSpPr>
          <p:cNvPr id="2277" name="Google Shape;2277;p44"/>
          <p:cNvGrpSpPr/>
          <p:nvPr/>
        </p:nvGrpSpPr>
        <p:grpSpPr>
          <a:xfrm>
            <a:off x="7838557" y="984078"/>
            <a:ext cx="1298078" cy="1145747"/>
            <a:chOff x="3268225" y="2120225"/>
            <a:chExt cx="1107575" cy="977600"/>
          </a:xfrm>
        </p:grpSpPr>
        <p:sp>
          <p:nvSpPr>
            <p:cNvPr id="2278" name="Google Shape;2278;p44"/>
            <p:cNvSpPr/>
            <p:nvPr/>
          </p:nvSpPr>
          <p:spPr>
            <a:xfrm>
              <a:off x="3783725" y="2149375"/>
              <a:ext cx="30450" cy="180600"/>
            </a:xfrm>
            <a:custGeom>
              <a:avLst/>
              <a:gdLst/>
              <a:ahLst/>
              <a:cxnLst/>
              <a:rect l="l" t="t" r="r" b="b"/>
              <a:pathLst>
                <a:path w="1218" h="7224" extrusionOk="0">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3953425" y="2135275"/>
              <a:ext cx="226425" cy="251075"/>
            </a:xfrm>
            <a:custGeom>
              <a:avLst/>
              <a:gdLst/>
              <a:ahLst/>
              <a:cxnLst/>
              <a:rect l="l" t="t" r="r" b="b"/>
              <a:pathLst>
                <a:path w="9057" h="10043" extrusionOk="0">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4051425" y="2316525"/>
              <a:ext cx="108875" cy="208450"/>
            </a:xfrm>
            <a:custGeom>
              <a:avLst/>
              <a:gdLst/>
              <a:ahLst/>
              <a:cxnLst/>
              <a:rect l="l" t="t" r="r" b="b"/>
              <a:pathLst>
                <a:path w="4355" h="8338" extrusionOk="0">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4"/>
            <p:cNvSpPr/>
            <p:nvPr/>
          </p:nvSpPr>
          <p:spPr>
            <a:xfrm>
              <a:off x="4057825" y="2603100"/>
              <a:ext cx="302925" cy="116900"/>
            </a:xfrm>
            <a:custGeom>
              <a:avLst/>
              <a:gdLst/>
              <a:ahLst/>
              <a:cxnLst/>
              <a:rect l="l" t="t" r="r" b="b"/>
              <a:pathLst>
                <a:path w="12117" h="4676" extrusionOk="0">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4"/>
            <p:cNvSpPr/>
            <p:nvPr/>
          </p:nvSpPr>
          <p:spPr>
            <a:xfrm>
              <a:off x="4025475" y="2700750"/>
              <a:ext cx="248825" cy="167175"/>
            </a:xfrm>
            <a:custGeom>
              <a:avLst/>
              <a:gdLst/>
              <a:ahLst/>
              <a:cxnLst/>
              <a:rect l="l" t="t" r="r" b="b"/>
              <a:pathLst>
                <a:path w="9953" h="6687" extrusionOk="0">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3967200" y="2775025"/>
              <a:ext cx="114650" cy="266750"/>
            </a:xfrm>
            <a:custGeom>
              <a:avLst/>
              <a:gdLst/>
              <a:ahLst/>
              <a:cxnLst/>
              <a:rect l="l" t="t" r="r" b="b"/>
              <a:pathLst>
                <a:path w="4586" h="10670" extrusionOk="0">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3400125" y="2793925"/>
              <a:ext cx="254275" cy="218400"/>
            </a:xfrm>
            <a:custGeom>
              <a:avLst/>
              <a:gdLst/>
              <a:ahLst/>
              <a:cxnLst/>
              <a:rect l="l" t="t" r="r" b="b"/>
              <a:pathLst>
                <a:path w="10171" h="8736" extrusionOk="0">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3283275" y="2700750"/>
              <a:ext cx="289150" cy="104725"/>
            </a:xfrm>
            <a:custGeom>
              <a:avLst/>
              <a:gdLst/>
              <a:ahLst/>
              <a:cxnLst/>
              <a:rect l="l" t="t" r="r" b="b"/>
              <a:pathLst>
                <a:path w="11566" h="4189" extrusionOk="0">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3350175" y="2633825"/>
              <a:ext cx="192475" cy="30450"/>
            </a:xfrm>
            <a:custGeom>
              <a:avLst/>
              <a:gdLst/>
              <a:ahLst/>
              <a:cxnLst/>
              <a:rect l="l" t="t" r="r" b="b"/>
              <a:pathLst>
                <a:path w="7699" h="1218" extrusionOk="0">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3283275" y="2447150"/>
              <a:ext cx="256800" cy="130675"/>
            </a:xfrm>
            <a:custGeom>
              <a:avLst/>
              <a:gdLst/>
              <a:ahLst/>
              <a:cxnLst/>
              <a:rect l="l" t="t" r="r" b="b"/>
              <a:pathLst>
                <a:path w="10272" h="5227" extrusionOk="0">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3366825" y="2191000"/>
              <a:ext cx="205600" cy="281150"/>
            </a:xfrm>
            <a:custGeom>
              <a:avLst/>
              <a:gdLst/>
              <a:ahLst/>
              <a:cxnLst/>
              <a:rect l="l" t="t" r="r" b="b"/>
              <a:pathLst>
                <a:path w="8224" h="11246" extrusionOk="0">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4"/>
            <p:cNvSpPr/>
            <p:nvPr/>
          </p:nvSpPr>
          <p:spPr>
            <a:xfrm>
              <a:off x="3483700" y="2207650"/>
              <a:ext cx="209125" cy="147950"/>
            </a:xfrm>
            <a:custGeom>
              <a:avLst/>
              <a:gdLst/>
              <a:ahLst/>
              <a:cxnLst/>
              <a:rect l="l" t="t" r="r" b="b"/>
              <a:pathLst>
                <a:path w="8365" h="5918" extrusionOk="0">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4"/>
            <p:cNvSpPr/>
            <p:nvPr/>
          </p:nvSpPr>
          <p:spPr>
            <a:xfrm>
              <a:off x="3709450" y="2843550"/>
              <a:ext cx="166525" cy="254275"/>
            </a:xfrm>
            <a:custGeom>
              <a:avLst/>
              <a:gdLst/>
              <a:ahLst/>
              <a:cxnLst/>
              <a:rect l="l" t="t" r="r" b="b"/>
              <a:pathLst>
                <a:path w="6661" h="10171" extrusionOk="0">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4"/>
            <p:cNvSpPr/>
            <p:nvPr/>
          </p:nvSpPr>
          <p:spPr>
            <a:xfrm>
              <a:off x="3669425" y="2834275"/>
              <a:ext cx="246250" cy="188625"/>
            </a:xfrm>
            <a:custGeom>
              <a:avLst/>
              <a:gdLst/>
              <a:ahLst/>
              <a:cxnLst/>
              <a:rect l="l" t="t" r="r" b="b"/>
              <a:pathLst>
                <a:path w="9850" h="7545" extrusionOk="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4"/>
            <p:cNvSpPr/>
            <p:nvPr/>
          </p:nvSpPr>
          <p:spPr>
            <a:xfrm>
              <a:off x="3522125" y="2312350"/>
              <a:ext cx="548200" cy="548200"/>
            </a:xfrm>
            <a:custGeom>
              <a:avLst/>
              <a:gdLst/>
              <a:ahLst/>
              <a:cxnLst/>
              <a:rect l="l" t="t" r="r" b="b"/>
              <a:pathLst>
                <a:path w="21928" h="21928" extrusionOk="0">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4"/>
            <p:cNvSpPr/>
            <p:nvPr/>
          </p:nvSpPr>
          <p:spPr>
            <a:xfrm>
              <a:off x="3652775" y="2882300"/>
              <a:ext cx="279875" cy="36200"/>
            </a:xfrm>
            <a:custGeom>
              <a:avLst/>
              <a:gdLst/>
              <a:ahLst/>
              <a:cxnLst/>
              <a:rect l="l" t="t" r="r" b="b"/>
              <a:pathLst>
                <a:path w="11195" h="1448" extrusionOk="0">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4"/>
            <p:cNvSpPr/>
            <p:nvPr/>
          </p:nvSpPr>
          <p:spPr>
            <a:xfrm>
              <a:off x="3652775" y="2949550"/>
              <a:ext cx="279875" cy="36200"/>
            </a:xfrm>
            <a:custGeom>
              <a:avLst/>
              <a:gdLst/>
              <a:ahLst/>
              <a:cxnLst/>
              <a:rect l="l" t="t" r="r" b="b"/>
              <a:pathLst>
                <a:path w="11195" h="1448" extrusionOk="0">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3678075" y="2576200"/>
              <a:ext cx="229275" cy="270275"/>
            </a:xfrm>
            <a:custGeom>
              <a:avLst/>
              <a:gdLst/>
              <a:ahLst/>
              <a:cxnLst/>
              <a:rect l="l" t="t" r="r" b="b"/>
              <a:pathLst>
                <a:path w="9171" h="10811" extrusionOk="0">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4134025" y="2120225"/>
              <a:ext cx="60875" cy="60550"/>
            </a:xfrm>
            <a:custGeom>
              <a:avLst/>
              <a:gdLst/>
              <a:ahLst/>
              <a:cxnLst/>
              <a:rect l="l" t="t" r="r" b="b"/>
              <a:pathLst>
                <a:path w="2435" h="2422" extrusionOk="0">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4114500" y="2301150"/>
              <a:ext cx="60850" cy="60850"/>
            </a:xfrm>
            <a:custGeom>
              <a:avLst/>
              <a:gdLst/>
              <a:ahLst/>
              <a:cxnLst/>
              <a:rect l="l" t="t" r="r" b="b"/>
              <a:pathLst>
                <a:path w="2434" h="2434" extrusionOk="0">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3768675" y="2134000"/>
              <a:ext cx="60875" cy="60875"/>
            </a:xfrm>
            <a:custGeom>
              <a:avLst/>
              <a:gdLst/>
              <a:ahLst/>
              <a:cxnLst/>
              <a:rect l="l" t="t" r="r" b="b"/>
              <a:pathLst>
                <a:path w="2435" h="2435" extrusionOk="0">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3468650" y="2192600"/>
              <a:ext cx="60550" cy="60850"/>
            </a:xfrm>
            <a:custGeom>
              <a:avLst/>
              <a:gdLst/>
              <a:ahLst/>
              <a:cxnLst/>
              <a:rect l="l" t="t" r="r" b="b"/>
              <a:pathLst>
                <a:path w="2422" h="2434" extrusionOk="0">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3351775" y="2175950"/>
              <a:ext cx="60550" cy="60550"/>
            </a:xfrm>
            <a:custGeom>
              <a:avLst/>
              <a:gdLst/>
              <a:ahLst/>
              <a:cxnLst/>
              <a:rect l="l" t="t" r="r" b="b"/>
              <a:pathLst>
                <a:path w="2422" h="2422" extrusionOk="0">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3268225" y="2432100"/>
              <a:ext cx="60525" cy="60550"/>
            </a:xfrm>
            <a:custGeom>
              <a:avLst/>
              <a:gdLst/>
              <a:ahLst/>
              <a:cxnLst/>
              <a:rect l="l" t="t" r="r" b="b"/>
              <a:pathLst>
                <a:path w="2421" h="2422" extrusionOk="0">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34825" y="2618775"/>
              <a:ext cx="60850" cy="60550"/>
            </a:xfrm>
            <a:custGeom>
              <a:avLst/>
              <a:gdLst/>
              <a:ahLst/>
              <a:cxnLst/>
              <a:rect l="l" t="t" r="r" b="b"/>
              <a:pathLst>
                <a:path w="2434" h="2422" extrusionOk="0">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3268225" y="2759675"/>
              <a:ext cx="60525" cy="60850"/>
            </a:xfrm>
            <a:custGeom>
              <a:avLst/>
              <a:gdLst/>
              <a:ahLst/>
              <a:cxnLst/>
              <a:rect l="l" t="t" r="r" b="b"/>
              <a:pathLst>
                <a:path w="2421" h="2434" extrusionOk="0">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85075" y="2966825"/>
              <a:ext cx="60875" cy="60550"/>
            </a:xfrm>
            <a:custGeom>
              <a:avLst/>
              <a:gdLst/>
              <a:ahLst/>
              <a:cxnLst/>
              <a:rect l="l" t="t" r="r" b="b"/>
              <a:pathLst>
                <a:path w="2435" h="2422" extrusionOk="0">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4036050" y="2993100"/>
              <a:ext cx="60850" cy="60850"/>
            </a:xfrm>
            <a:custGeom>
              <a:avLst/>
              <a:gdLst/>
              <a:ahLst/>
              <a:cxnLst/>
              <a:rect l="l" t="t" r="r" b="b"/>
              <a:pathLst>
                <a:path w="2434" h="2434" extrusionOk="0">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4228800" y="2822425"/>
              <a:ext cx="60875" cy="60875"/>
            </a:xfrm>
            <a:custGeom>
              <a:avLst/>
              <a:gdLst/>
              <a:ahLst/>
              <a:cxnLst/>
              <a:rect l="l" t="t" r="r" b="b"/>
              <a:pathLst>
                <a:path w="2435" h="2435" extrusionOk="0">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4315250" y="2674175"/>
              <a:ext cx="60550" cy="60850"/>
            </a:xfrm>
            <a:custGeom>
              <a:avLst/>
              <a:gdLst/>
              <a:ahLst/>
              <a:cxnLst/>
              <a:rect l="l" t="t" r="r" b="b"/>
              <a:pathLst>
                <a:path w="2422" h="2434" extrusionOk="0">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274;p44">
            <a:extLst>
              <a:ext uri="{FF2B5EF4-FFF2-40B4-BE49-F238E27FC236}">
                <a16:creationId xmlns:a16="http://schemas.microsoft.com/office/drawing/2014/main" id="{FE5E76B1-B960-9B67-2018-AA1C82223029}"/>
              </a:ext>
            </a:extLst>
          </p:cNvPr>
          <p:cNvSpPr txBox="1"/>
          <p:nvPr/>
        </p:nvSpPr>
        <p:spPr>
          <a:xfrm>
            <a:off x="611945" y="2183885"/>
            <a:ext cx="4126965" cy="5407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600" b="1" dirty="0">
                <a:solidFill>
                  <a:schemeClr val="dk1"/>
                </a:solidFill>
                <a:latin typeface="Fira Sans" panose="020B0503050000020004" pitchFamily="34" charset="0"/>
                <a:ea typeface="Roboto" panose="02000000000000000000" pitchFamily="2" charset="0"/>
                <a:cs typeface="Consolas" panose="020B0609020204030204" pitchFamily="49" charset="0"/>
                <a:sym typeface="Fira Sans Extra Condensed"/>
              </a:rPr>
              <a:t>Example</a:t>
            </a:r>
            <a:r>
              <a:rPr lang="en-CA" b="1" dirty="0">
                <a:solidFill>
                  <a:schemeClr val="dk1"/>
                </a:solidFill>
                <a:latin typeface="Arial" panose="020B0604020202020204" pitchFamily="34" charset="0"/>
                <a:ea typeface="Roboto" panose="02000000000000000000" pitchFamily="2" charset="0"/>
                <a:cs typeface="Arial" panose="020B0604020202020204" pitchFamily="34" charset="0"/>
                <a:sym typeface="Fira Sans Extra Condensed"/>
              </a:rPr>
              <a:t> </a:t>
            </a:r>
          </a:p>
          <a:p>
            <a:pPr marL="0" lvl="0" indent="0" rtl="0">
              <a:spcBef>
                <a:spcPts val="0"/>
              </a:spcBef>
              <a:spcAft>
                <a:spcPts val="0"/>
              </a:spcAft>
              <a:buNone/>
            </a:pPr>
            <a:r>
              <a:rPr lang="en-CA" sz="1200" dirty="0">
                <a:solidFill>
                  <a:schemeClr val="dk1"/>
                </a:solidFill>
                <a:latin typeface="Arial" panose="020B0604020202020204" pitchFamily="34" charset="0"/>
                <a:ea typeface="Roboto" panose="02000000000000000000" pitchFamily="2" charset="0"/>
                <a:cs typeface="Arial" panose="020B0604020202020204" pitchFamily="34" charset="0"/>
                <a:sym typeface="Fira Sans Extra Condensed"/>
              </a:rPr>
              <a:t>You ask your mom to buy chips. She says no. You keep asking until she says yes. Once she says yes, you stop asking. The condition here is that she says yes! </a:t>
            </a:r>
            <a:endParaRPr sz="1200" dirty="0">
              <a:solidFill>
                <a:schemeClr val="dk1"/>
              </a:solidFill>
              <a:latin typeface="Arial" panose="020B0604020202020204" pitchFamily="34" charset="0"/>
              <a:ea typeface="Roboto" panose="02000000000000000000" pitchFamily="2" charset="0"/>
              <a:cs typeface="Arial" panose="020B0604020202020204" pitchFamily="34" charset="0"/>
              <a:sym typeface="Fira Sans Extra Condensed"/>
            </a:endParaRPr>
          </a:p>
        </p:txBody>
      </p:sp>
      <p:grpSp>
        <p:nvGrpSpPr>
          <p:cNvPr id="2" name="Google Shape;1287;p30">
            <a:extLst>
              <a:ext uri="{FF2B5EF4-FFF2-40B4-BE49-F238E27FC236}">
                <a16:creationId xmlns:a16="http://schemas.microsoft.com/office/drawing/2014/main" id="{9DB6A12E-65FF-CBA6-B920-4729E87AE593}"/>
              </a:ext>
            </a:extLst>
          </p:cNvPr>
          <p:cNvGrpSpPr/>
          <p:nvPr/>
        </p:nvGrpSpPr>
        <p:grpSpPr>
          <a:xfrm>
            <a:off x="5678579" y="1018242"/>
            <a:ext cx="2990047" cy="3762375"/>
            <a:chOff x="3229376" y="1038225"/>
            <a:chExt cx="2990047" cy="3762375"/>
          </a:xfrm>
        </p:grpSpPr>
        <p:grpSp>
          <p:nvGrpSpPr>
            <p:cNvPr id="3" name="Google Shape;1288;p30">
              <a:extLst>
                <a:ext uri="{FF2B5EF4-FFF2-40B4-BE49-F238E27FC236}">
                  <a16:creationId xmlns:a16="http://schemas.microsoft.com/office/drawing/2014/main" id="{B4AC1D6B-49C0-9C47-18A5-9D196BBF149D}"/>
                </a:ext>
              </a:extLst>
            </p:cNvPr>
            <p:cNvGrpSpPr/>
            <p:nvPr/>
          </p:nvGrpSpPr>
          <p:grpSpPr>
            <a:xfrm>
              <a:off x="3229376" y="1122657"/>
              <a:ext cx="2990047" cy="3677943"/>
              <a:chOff x="3076803" y="1122657"/>
              <a:chExt cx="2990047" cy="3677943"/>
            </a:xfrm>
          </p:grpSpPr>
          <p:sp>
            <p:nvSpPr>
              <p:cNvPr id="9" name="Google Shape;1289;p30">
                <a:extLst>
                  <a:ext uri="{FF2B5EF4-FFF2-40B4-BE49-F238E27FC236}">
                    <a16:creationId xmlns:a16="http://schemas.microsoft.com/office/drawing/2014/main" id="{6624A38B-52A0-479E-7A1B-EA891AD819CA}"/>
                  </a:ext>
                </a:extLst>
              </p:cNvPr>
              <p:cNvSpPr/>
              <p:nvPr/>
            </p:nvSpPr>
            <p:spPr>
              <a:xfrm>
                <a:off x="5028550" y="4610100"/>
                <a:ext cx="1038300" cy="1905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290;p30">
                <a:extLst>
                  <a:ext uri="{FF2B5EF4-FFF2-40B4-BE49-F238E27FC236}">
                    <a16:creationId xmlns:a16="http://schemas.microsoft.com/office/drawing/2014/main" id="{9DAE6341-EC6B-D420-000D-8CAA583A6B69}"/>
                  </a:ext>
                </a:extLst>
              </p:cNvPr>
              <p:cNvGrpSpPr/>
              <p:nvPr/>
            </p:nvGrpSpPr>
            <p:grpSpPr>
              <a:xfrm>
                <a:off x="3076803" y="1122657"/>
                <a:ext cx="2846761" cy="3609149"/>
                <a:chOff x="5746228" y="1003890"/>
                <a:chExt cx="2940565" cy="3728074"/>
              </a:xfrm>
            </p:grpSpPr>
            <p:grpSp>
              <p:nvGrpSpPr>
                <p:cNvPr id="11" name="Google Shape;1291;p30">
                  <a:extLst>
                    <a:ext uri="{FF2B5EF4-FFF2-40B4-BE49-F238E27FC236}">
                      <a16:creationId xmlns:a16="http://schemas.microsoft.com/office/drawing/2014/main" id="{04C083B4-E3B6-5F00-0021-48F236E46337}"/>
                    </a:ext>
                  </a:extLst>
                </p:cNvPr>
                <p:cNvGrpSpPr/>
                <p:nvPr/>
              </p:nvGrpSpPr>
              <p:grpSpPr>
                <a:xfrm>
                  <a:off x="5746228" y="1003890"/>
                  <a:ext cx="1610200" cy="3314901"/>
                  <a:chOff x="6434938" y="1003850"/>
                  <a:chExt cx="1165376" cy="2399147"/>
                </a:xfrm>
              </p:grpSpPr>
              <p:sp>
                <p:nvSpPr>
                  <p:cNvPr id="50" name="Google Shape;1292;p30">
                    <a:extLst>
                      <a:ext uri="{FF2B5EF4-FFF2-40B4-BE49-F238E27FC236}">
                        <a16:creationId xmlns:a16="http://schemas.microsoft.com/office/drawing/2014/main" id="{064D16B0-968B-7EEA-1852-BCECEB2339EB}"/>
                      </a:ext>
                    </a:extLst>
                  </p:cNvPr>
                  <p:cNvSpPr/>
                  <p:nvPr/>
                </p:nvSpPr>
                <p:spPr>
                  <a:xfrm>
                    <a:off x="6434938" y="1003850"/>
                    <a:ext cx="1165376" cy="2399147"/>
                  </a:xfrm>
                  <a:custGeom>
                    <a:avLst/>
                    <a:gdLst/>
                    <a:ahLst/>
                    <a:cxnLst/>
                    <a:rect l="l" t="t" r="r" b="b"/>
                    <a:pathLst>
                      <a:path w="38184" h="78609" extrusionOk="0">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6079"/>
                        </a:lnTo>
                        <a:lnTo>
                          <a:pt x="14" y="76337"/>
                        </a:lnTo>
                        <a:lnTo>
                          <a:pt x="55" y="76582"/>
                        </a:lnTo>
                        <a:lnTo>
                          <a:pt x="109" y="76827"/>
                        </a:lnTo>
                        <a:lnTo>
                          <a:pt x="205" y="77058"/>
                        </a:lnTo>
                        <a:lnTo>
                          <a:pt x="313" y="77276"/>
                        </a:lnTo>
                        <a:lnTo>
                          <a:pt x="436" y="77494"/>
                        </a:lnTo>
                        <a:lnTo>
                          <a:pt x="572" y="77684"/>
                        </a:lnTo>
                        <a:lnTo>
                          <a:pt x="735" y="77861"/>
                        </a:lnTo>
                        <a:lnTo>
                          <a:pt x="926" y="78024"/>
                        </a:lnTo>
                        <a:lnTo>
                          <a:pt x="1116" y="78174"/>
                        </a:lnTo>
                        <a:lnTo>
                          <a:pt x="1320" y="78296"/>
                        </a:lnTo>
                        <a:lnTo>
                          <a:pt x="1551" y="78405"/>
                        </a:lnTo>
                        <a:lnTo>
                          <a:pt x="1782" y="78487"/>
                        </a:lnTo>
                        <a:lnTo>
                          <a:pt x="2014" y="78555"/>
                        </a:lnTo>
                        <a:lnTo>
                          <a:pt x="2272" y="78595"/>
                        </a:lnTo>
                        <a:lnTo>
                          <a:pt x="2531" y="78609"/>
                        </a:lnTo>
                        <a:lnTo>
                          <a:pt x="35667" y="78609"/>
                        </a:lnTo>
                        <a:lnTo>
                          <a:pt x="35925" y="78595"/>
                        </a:lnTo>
                        <a:lnTo>
                          <a:pt x="36170" y="78555"/>
                        </a:lnTo>
                        <a:lnTo>
                          <a:pt x="36415" y="78487"/>
                        </a:lnTo>
                        <a:lnTo>
                          <a:pt x="36646" y="78405"/>
                        </a:lnTo>
                        <a:lnTo>
                          <a:pt x="36864" y="78296"/>
                        </a:lnTo>
                        <a:lnTo>
                          <a:pt x="37081" y="78174"/>
                        </a:lnTo>
                        <a:lnTo>
                          <a:pt x="37272" y="78024"/>
                        </a:lnTo>
                        <a:lnTo>
                          <a:pt x="37449" y="77861"/>
                        </a:lnTo>
                        <a:lnTo>
                          <a:pt x="37612" y="77684"/>
                        </a:lnTo>
                        <a:lnTo>
                          <a:pt x="37761" y="77494"/>
                        </a:lnTo>
                        <a:lnTo>
                          <a:pt x="37884" y="77276"/>
                        </a:lnTo>
                        <a:lnTo>
                          <a:pt x="37993" y="77058"/>
                        </a:lnTo>
                        <a:lnTo>
                          <a:pt x="38074" y="76827"/>
                        </a:lnTo>
                        <a:lnTo>
                          <a:pt x="38142" y="76582"/>
                        </a:lnTo>
                        <a:lnTo>
                          <a:pt x="38183" y="76337"/>
                        </a:lnTo>
                        <a:lnTo>
                          <a:pt x="38183" y="76079"/>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rgbClr val="92D05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3;p30">
                    <a:extLst>
                      <a:ext uri="{FF2B5EF4-FFF2-40B4-BE49-F238E27FC236}">
                        <a16:creationId xmlns:a16="http://schemas.microsoft.com/office/drawing/2014/main" id="{23EC308C-9E75-AF28-9286-59EC57C472CA}"/>
                      </a:ext>
                    </a:extLst>
                  </p:cNvPr>
                  <p:cNvSpPr/>
                  <p:nvPr/>
                </p:nvSpPr>
                <p:spPr>
                  <a:xfrm>
                    <a:off x="6434938" y="1003850"/>
                    <a:ext cx="1165376" cy="2399147"/>
                  </a:xfrm>
                  <a:custGeom>
                    <a:avLst/>
                    <a:gdLst/>
                    <a:ahLst/>
                    <a:cxnLst/>
                    <a:rect l="l" t="t" r="r" b="b"/>
                    <a:pathLst>
                      <a:path w="38184" h="78609" fill="none" extrusionOk="0">
                        <a:moveTo>
                          <a:pt x="38183" y="1891"/>
                        </a:moveTo>
                        <a:lnTo>
                          <a:pt x="38183" y="76079"/>
                        </a:lnTo>
                        <a:lnTo>
                          <a:pt x="38183" y="76079"/>
                        </a:lnTo>
                        <a:lnTo>
                          <a:pt x="38183" y="76337"/>
                        </a:lnTo>
                        <a:lnTo>
                          <a:pt x="38142" y="76582"/>
                        </a:lnTo>
                        <a:lnTo>
                          <a:pt x="38074" y="76827"/>
                        </a:lnTo>
                        <a:lnTo>
                          <a:pt x="37993" y="77058"/>
                        </a:lnTo>
                        <a:lnTo>
                          <a:pt x="37884" y="77276"/>
                        </a:lnTo>
                        <a:lnTo>
                          <a:pt x="37761" y="77494"/>
                        </a:lnTo>
                        <a:lnTo>
                          <a:pt x="37612" y="77684"/>
                        </a:lnTo>
                        <a:lnTo>
                          <a:pt x="37449" y="77861"/>
                        </a:lnTo>
                        <a:lnTo>
                          <a:pt x="37272" y="78024"/>
                        </a:lnTo>
                        <a:lnTo>
                          <a:pt x="37081" y="78174"/>
                        </a:lnTo>
                        <a:lnTo>
                          <a:pt x="36864" y="78296"/>
                        </a:lnTo>
                        <a:lnTo>
                          <a:pt x="36646" y="78405"/>
                        </a:lnTo>
                        <a:lnTo>
                          <a:pt x="36415" y="78487"/>
                        </a:lnTo>
                        <a:lnTo>
                          <a:pt x="36170" y="78555"/>
                        </a:lnTo>
                        <a:lnTo>
                          <a:pt x="35925" y="78595"/>
                        </a:lnTo>
                        <a:lnTo>
                          <a:pt x="35667" y="78609"/>
                        </a:lnTo>
                        <a:lnTo>
                          <a:pt x="2531" y="78609"/>
                        </a:lnTo>
                        <a:lnTo>
                          <a:pt x="2531" y="78609"/>
                        </a:lnTo>
                        <a:lnTo>
                          <a:pt x="2272" y="78595"/>
                        </a:lnTo>
                        <a:lnTo>
                          <a:pt x="2014" y="78555"/>
                        </a:lnTo>
                        <a:lnTo>
                          <a:pt x="1782" y="78487"/>
                        </a:lnTo>
                        <a:lnTo>
                          <a:pt x="1551" y="78405"/>
                        </a:lnTo>
                        <a:lnTo>
                          <a:pt x="1320" y="78296"/>
                        </a:lnTo>
                        <a:lnTo>
                          <a:pt x="1116" y="78174"/>
                        </a:lnTo>
                        <a:lnTo>
                          <a:pt x="926" y="78024"/>
                        </a:lnTo>
                        <a:lnTo>
                          <a:pt x="735" y="77861"/>
                        </a:lnTo>
                        <a:lnTo>
                          <a:pt x="572" y="77684"/>
                        </a:lnTo>
                        <a:lnTo>
                          <a:pt x="436" y="77494"/>
                        </a:lnTo>
                        <a:lnTo>
                          <a:pt x="313" y="77276"/>
                        </a:lnTo>
                        <a:lnTo>
                          <a:pt x="205" y="77058"/>
                        </a:lnTo>
                        <a:lnTo>
                          <a:pt x="109" y="76827"/>
                        </a:lnTo>
                        <a:lnTo>
                          <a:pt x="55" y="76582"/>
                        </a:lnTo>
                        <a:lnTo>
                          <a:pt x="14" y="76337"/>
                        </a:lnTo>
                        <a:lnTo>
                          <a:pt x="1" y="76079"/>
                        </a:lnTo>
                        <a:lnTo>
                          <a:pt x="1" y="1891"/>
                        </a:lnTo>
                        <a:lnTo>
                          <a:pt x="1" y="1891"/>
                        </a:lnTo>
                        <a:lnTo>
                          <a:pt x="14" y="1687"/>
                        </a:lnTo>
                        <a:lnTo>
                          <a:pt x="41" y="1510"/>
                        </a:lnTo>
                        <a:lnTo>
                          <a:pt x="82" y="1319"/>
                        </a:lnTo>
                        <a:lnTo>
                          <a:pt x="150" y="1156"/>
                        </a:lnTo>
                        <a:lnTo>
                          <a:pt x="232" y="993"/>
                        </a:lnTo>
                        <a:lnTo>
                          <a:pt x="327" y="830"/>
                        </a:lnTo>
                        <a:lnTo>
                          <a:pt x="436" y="694"/>
                        </a:lnTo>
                        <a:lnTo>
                          <a:pt x="558" y="558"/>
                        </a:lnTo>
                        <a:lnTo>
                          <a:pt x="681" y="435"/>
                        </a:lnTo>
                        <a:lnTo>
                          <a:pt x="830" y="326"/>
                        </a:lnTo>
                        <a:lnTo>
                          <a:pt x="994" y="231"/>
                        </a:lnTo>
                        <a:lnTo>
                          <a:pt x="1157" y="150"/>
                        </a:lnTo>
                        <a:lnTo>
                          <a:pt x="1320" y="82"/>
                        </a:lnTo>
                        <a:lnTo>
                          <a:pt x="1510" y="41"/>
                        </a:lnTo>
                        <a:lnTo>
                          <a:pt x="1687" y="14"/>
                        </a:lnTo>
                        <a:lnTo>
                          <a:pt x="1891" y="0"/>
                        </a:lnTo>
                        <a:lnTo>
                          <a:pt x="36306" y="0"/>
                        </a:lnTo>
                        <a:lnTo>
                          <a:pt x="36306" y="0"/>
                        </a:lnTo>
                        <a:lnTo>
                          <a:pt x="36496" y="14"/>
                        </a:lnTo>
                        <a:lnTo>
                          <a:pt x="36687" y="41"/>
                        </a:lnTo>
                        <a:lnTo>
                          <a:pt x="36864" y="82"/>
                        </a:lnTo>
                        <a:lnTo>
                          <a:pt x="37040" y="150"/>
                        </a:lnTo>
                        <a:lnTo>
                          <a:pt x="37204" y="231"/>
                        </a:lnTo>
                        <a:lnTo>
                          <a:pt x="37353" y="326"/>
                        </a:lnTo>
                        <a:lnTo>
                          <a:pt x="37503" y="435"/>
                        </a:lnTo>
                        <a:lnTo>
                          <a:pt x="37639" y="558"/>
                        </a:lnTo>
                        <a:lnTo>
                          <a:pt x="37761" y="694"/>
                        </a:lnTo>
                        <a:lnTo>
                          <a:pt x="37870" y="830"/>
                        </a:lnTo>
                        <a:lnTo>
                          <a:pt x="37965" y="993"/>
                        </a:lnTo>
                        <a:lnTo>
                          <a:pt x="38047" y="1156"/>
                        </a:lnTo>
                        <a:lnTo>
                          <a:pt x="38101" y="1319"/>
                        </a:lnTo>
                        <a:lnTo>
                          <a:pt x="38156" y="1510"/>
                        </a:lnTo>
                        <a:lnTo>
                          <a:pt x="38183" y="1687"/>
                        </a:lnTo>
                        <a:lnTo>
                          <a:pt x="38183" y="18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4;p30">
                    <a:extLst>
                      <a:ext uri="{FF2B5EF4-FFF2-40B4-BE49-F238E27FC236}">
                        <a16:creationId xmlns:a16="http://schemas.microsoft.com/office/drawing/2014/main" id="{37452B12-9FE0-F8E3-77F5-BF171A56D86C}"/>
                      </a:ext>
                    </a:extLst>
                  </p:cNvPr>
                  <p:cNvSpPr/>
                  <p:nvPr/>
                </p:nvSpPr>
                <p:spPr>
                  <a:xfrm>
                    <a:off x="6603899" y="2229800"/>
                    <a:ext cx="827855" cy="51487"/>
                  </a:xfrm>
                  <a:custGeom>
                    <a:avLst/>
                    <a:gdLst/>
                    <a:ahLst/>
                    <a:cxnLst/>
                    <a:rect l="l" t="t" r="r" b="b"/>
                    <a:pathLst>
                      <a:path w="27125" h="1687" extrusionOk="0">
                        <a:moveTo>
                          <a:pt x="844" y="0"/>
                        </a:moveTo>
                        <a:lnTo>
                          <a:pt x="749" y="14"/>
                        </a:lnTo>
                        <a:lnTo>
                          <a:pt x="667" y="27"/>
                        </a:lnTo>
                        <a:lnTo>
                          <a:pt x="586" y="41"/>
                        </a:lnTo>
                        <a:lnTo>
                          <a:pt x="518" y="68"/>
                        </a:lnTo>
                        <a:lnTo>
                          <a:pt x="368" y="150"/>
                        </a:lnTo>
                        <a:lnTo>
                          <a:pt x="246" y="259"/>
                        </a:lnTo>
                        <a:lnTo>
                          <a:pt x="150" y="381"/>
                        </a:lnTo>
                        <a:lnTo>
                          <a:pt x="69" y="517"/>
                        </a:lnTo>
                        <a:lnTo>
                          <a:pt x="42" y="599"/>
                        </a:lnTo>
                        <a:lnTo>
                          <a:pt x="14" y="680"/>
                        </a:lnTo>
                        <a:lnTo>
                          <a:pt x="1" y="762"/>
                        </a:lnTo>
                        <a:lnTo>
                          <a:pt x="1" y="844"/>
                        </a:lnTo>
                        <a:lnTo>
                          <a:pt x="1" y="925"/>
                        </a:lnTo>
                        <a:lnTo>
                          <a:pt x="14" y="1020"/>
                        </a:lnTo>
                        <a:lnTo>
                          <a:pt x="42" y="1088"/>
                        </a:lnTo>
                        <a:lnTo>
                          <a:pt x="69" y="1170"/>
                        </a:lnTo>
                        <a:lnTo>
                          <a:pt x="150" y="1320"/>
                        </a:lnTo>
                        <a:lnTo>
                          <a:pt x="246" y="1442"/>
                        </a:lnTo>
                        <a:lnTo>
                          <a:pt x="368" y="1537"/>
                        </a:lnTo>
                        <a:lnTo>
                          <a:pt x="518" y="1619"/>
                        </a:lnTo>
                        <a:lnTo>
                          <a:pt x="586" y="1646"/>
                        </a:lnTo>
                        <a:lnTo>
                          <a:pt x="667" y="1673"/>
                        </a:lnTo>
                        <a:lnTo>
                          <a:pt x="749" y="1673"/>
                        </a:lnTo>
                        <a:lnTo>
                          <a:pt x="844" y="1687"/>
                        </a:lnTo>
                        <a:lnTo>
                          <a:pt x="26281" y="1687"/>
                        </a:lnTo>
                        <a:lnTo>
                          <a:pt x="26363" y="1673"/>
                        </a:lnTo>
                        <a:lnTo>
                          <a:pt x="26444" y="1673"/>
                        </a:lnTo>
                        <a:lnTo>
                          <a:pt x="26526" y="1646"/>
                        </a:lnTo>
                        <a:lnTo>
                          <a:pt x="26608" y="1619"/>
                        </a:lnTo>
                        <a:lnTo>
                          <a:pt x="26744" y="1537"/>
                        </a:lnTo>
                        <a:lnTo>
                          <a:pt x="26866" y="1442"/>
                        </a:lnTo>
                        <a:lnTo>
                          <a:pt x="26975" y="1320"/>
                        </a:lnTo>
                        <a:lnTo>
                          <a:pt x="27056" y="1170"/>
                        </a:lnTo>
                        <a:lnTo>
                          <a:pt x="27084" y="1088"/>
                        </a:lnTo>
                        <a:lnTo>
                          <a:pt x="27097" y="1020"/>
                        </a:lnTo>
                        <a:lnTo>
                          <a:pt x="27111" y="925"/>
                        </a:lnTo>
                        <a:lnTo>
                          <a:pt x="27124" y="844"/>
                        </a:lnTo>
                        <a:lnTo>
                          <a:pt x="27111" y="762"/>
                        </a:lnTo>
                        <a:lnTo>
                          <a:pt x="27097" y="680"/>
                        </a:lnTo>
                        <a:lnTo>
                          <a:pt x="27084" y="599"/>
                        </a:lnTo>
                        <a:lnTo>
                          <a:pt x="27056" y="517"/>
                        </a:lnTo>
                        <a:lnTo>
                          <a:pt x="26975" y="381"/>
                        </a:lnTo>
                        <a:lnTo>
                          <a:pt x="26866" y="259"/>
                        </a:lnTo>
                        <a:lnTo>
                          <a:pt x="26744" y="150"/>
                        </a:lnTo>
                        <a:lnTo>
                          <a:pt x="26608" y="68"/>
                        </a:lnTo>
                        <a:lnTo>
                          <a:pt x="26526" y="41"/>
                        </a:lnTo>
                        <a:lnTo>
                          <a:pt x="26444" y="27"/>
                        </a:lnTo>
                        <a:lnTo>
                          <a:pt x="26363" y="14"/>
                        </a:lnTo>
                        <a:lnTo>
                          <a:pt x="26281"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5;p30">
                    <a:extLst>
                      <a:ext uri="{FF2B5EF4-FFF2-40B4-BE49-F238E27FC236}">
                        <a16:creationId xmlns:a16="http://schemas.microsoft.com/office/drawing/2014/main" id="{C9E303FF-4177-8E59-5613-D863C6621F5A}"/>
                      </a:ext>
                    </a:extLst>
                  </p:cNvPr>
                  <p:cNvSpPr/>
                  <p:nvPr/>
                </p:nvSpPr>
                <p:spPr>
                  <a:xfrm>
                    <a:off x="6603899" y="2392536"/>
                    <a:ext cx="827855" cy="51090"/>
                  </a:xfrm>
                  <a:custGeom>
                    <a:avLst/>
                    <a:gdLst/>
                    <a:ahLst/>
                    <a:cxnLst/>
                    <a:rect l="l" t="t" r="r" b="b"/>
                    <a:pathLst>
                      <a:path w="27125" h="1674" extrusionOk="0">
                        <a:moveTo>
                          <a:pt x="749" y="0"/>
                        </a:moveTo>
                        <a:lnTo>
                          <a:pt x="667" y="14"/>
                        </a:lnTo>
                        <a:lnTo>
                          <a:pt x="586" y="28"/>
                        </a:lnTo>
                        <a:lnTo>
                          <a:pt x="518" y="55"/>
                        </a:lnTo>
                        <a:lnTo>
                          <a:pt x="368" y="136"/>
                        </a:lnTo>
                        <a:lnTo>
                          <a:pt x="246" y="245"/>
                        </a:lnTo>
                        <a:lnTo>
                          <a:pt x="150" y="368"/>
                        </a:lnTo>
                        <a:lnTo>
                          <a:pt x="69" y="504"/>
                        </a:lnTo>
                        <a:lnTo>
                          <a:pt x="42" y="585"/>
                        </a:lnTo>
                        <a:lnTo>
                          <a:pt x="14" y="667"/>
                        </a:lnTo>
                        <a:lnTo>
                          <a:pt x="1" y="749"/>
                        </a:lnTo>
                        <a:lnTo>
                          <a:pt x="1" y="830"/>
                        </a:lnTo>
                        <a:lnTo>
                          <a:pt x="1" y="925"/>
                        </a:lnTo>
                        <a:lnTo>
                          <a:pt x="14" y="1007"/>
                        </a:lnTo>
                        <a:lnTo>
                          <a:pt x="42" y="1089"/>
                        </a:lnTo>
                        <a:lnTo>
                          <a:pt x="69" y="1157"/>
                        </a:lnTo>
                        <a:lnTo>
                          <a:pt x="150" y="1306"/>
                        </a:lnTo>
                        <a:lnTo>
                          <a:pt x="246" y="1429"/>
                        </a:lnTo>
                        <a:lnTo>
                          <a:pt x="368" y="1524"/>
                        </a:lnTo>
                        <a:lnTo>
                          <a:pt x="518" y="1606"/>
                        </a:lnTo>
                        <a:lnTo>
                          <a:pt x="586" y="1633"/>
                        </a:lnTo>
                        <a:lnTo>
                          <a:pt x="667" y="1660"/>
                        </a:lnTo>
                        <a:lnTo>
                          <a:pt x="749" y="1674"/>
                        </a:lnTo>
                        <a:lnTo>
                          <a:pt x="26363" y="1674"/>
                        </a:lnTo>
                        <a:lnTo>
                          <a:pt x="26444" y="1660"/>
                        </a:lnTo>
                        <a:lnTo>
                          <a:pt x="26526" y="1633"/>
                        </a:lnTo>
                        <a:lnTo>
                          <a:pt x="26608" y="1606"/>
                        </a:lnTo>
                        <a:lnTo>
                          <a:pt x="26744" y="1524"/>
                        </a:lnTo>
                        <a:lnTo>
                          <a:pt x="26866" y="1429"/>
                        </a:lnTo>
                        <a:lnTo>
                          <a:pt x="26975" y="1306"/>
                        </a:lnTo>
                        <a:lnTo>
                          <a:pt x="27056" y="1157"/>
                        </a:lnTo>
                        <a:lnTo>
                          <a:pt x="27084" y="1089"/>
                        </a:lnTo>
                        <a:lnTo>
                          <a:pt x="27097" y="1007"/>
                        </a:lnTo>
                        <a:lnTo>
                          <a:pt x="27111" y="925"/>
                        </a:lnTo>
                        <a:lnTo>
                          <a:pt x="27124" y="830"/>
                        </a:lnTo>
                        <a:lnTo>
                          <a:pt x="27111" y="749"/>
                        </a:lnTo>
                        <a:lnTo>
                          <a:pt x="27097" y="667"/>
                        </a:lnTo>
                        <a:lnTo>
                          <a:pt x="27084" y="585"/>
                        </a:lnTo>
                        <a:lnTo>
                          <a:pt x="27056" y="504"/>
                        </a:lnTo>
                        <a:lnTo>
                          <a:pt x="26975" y="368"/>
                        </a:lnTo>
                        <a:lnTo>
                          <a:pt x="26866" y="245"/>
                        </a:lnTo>
                        <a:lnTo>
                          <a:pt x="26744" y="136"/>
                        </a:lnTo>
                        <a:lnTo>
                          <a:pt x="26608" y="55"/>
                        </a:lnTo>
                        <a:lnTo>
                          <a:pt x="26526" y="28"/>
                        </a:lnTo>
                        <a:lnTo>
                          <a:pt x="26444" y="14"/>
                        </a:lnTo>
                        <a:lnTo>
                          <a:pt x="26363"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96;p30">
                    <a:extLst>
                      <a:ext uri="{FF2B5EF4-FFF2-40B4-BE49-F238E27FC236}">
                        <a16:creationId xmlns:a16="http://schemas.microsoft.com/office/drawing/2014/main" id="{5862E3C1-EBAA-0E20-634C-34ED160F738E}"/>
                      </a:ext>
                    </a:extLst>
                  </p:cNvPr>
                  <p:cNvSpPr/>
                  <p:nvPr/>
                </p:nvSpPr>
                <p:spPr>
                  <a:xfrm>
                    <a:off x="6603899" y="2554875"/>
                    <a:ext cx="827855" cy="51090"/>
                  </a:xfrm>
                  <a:custGeom>
                    <a:avLst/>
                    <a:gdLst/>
                    <a:ahLst/>
                    <a:cxnLst/>
                    <a:rect l="l" t="t" r="r" b="b"/>
                    <a:pathLst>
                      <a:path w="27125" h="1674" extrusionOk="0">
                        <a:moveTo>
                          <a:pt x="749" y="0"/>
                        </a:moveTo>
                        <a:lnTo>
                          <a:pt x="667" y="14"/>
                        </a:lnTo>
                        <a:lnTo>
                          <a:pt x="586" y="41"/>
                        </a:lnTo>
                        <a:lnTo>
                          <a:pt x="518" y="68"/>
                        </a:lnTo>
                        <a:lnTo>
                          <a:pt x="368" y="136"/>
                        </a:lnTo>
                        <a:lnTo>
                          <a:pt x="246" y="245"/>
                        </a:lnTo>
                        <a:lnTo>
                          <a:pt x="150" y="367"/>
                        </a:lnTo>
                        <a:lnTo>
                          <a:pt x="69" y="503"/>
                        </a:lnTo>
                        <a:lnTo>
                          <a:pt x="42" y="585"/>
                        </a:lnTo>
                        <a:lnTo>
                          <a:pt x="14" y="667"/>
                        </a:lnTo>
                        <a:lnTo>
                          <a:pt x="1" y="748"/>
                        </a:lnTo>
                        <a:lnTo>
                          <a:pt x="1" y="830"/>
                        </a:lnTo>
                        <a:lnTo>
                          <a:pt x="1" y="925"/>
                        </a:lnTo>
                        <a:lnTo>
                          <a:pt x="14" y="1007"/>
                        </a:lnTo>
                        <a:lnTo>
                          <a:pt x="42" y="1088"/>
                        </a:lnTo>
                        <a:lnTo>
                          <a:pt x="69" y="1156"/>
                        </a:lnTo>
                        <a:lnTo>
                          <a:pt x="150" y="1306"/>
                        </a:lnTo>
                        <a:lnTo>
                          <a:pt x="246" y="1428"/>
                        </a:lnTo>
                        <a:lnTo>
                          <a:pt x="368" y="1537"/>
                        </a:lnTo>
                        <a:lnTo>
                          <a:pt x="518" y="1605"/>
                        </a:lnTo>
                        <a:lnTo>
                          <a:pt x="586" y="1632"/>
                        </a:lnTo>
                        <a:lnTo>
                          <a:pt x="667" y="1660"/>
                        </a:lnTo>
                        <a:lnTo>
                          <a:pt x="749" y="1673"/>
                        </a:lnTo>
                        <a:lnTo>
                          <a:pt x="26363" y="1673"/>
                        </a:lnTo>
                        <a:lnTo>
                          <a:pt x="26444" y="1660"/>
                        </a:lnTo>
                        <a:lnTo>
                          <a:pt x="26526" y="1632"/>
                        </a:lnTo>
                        <a:lnTo>
                          <a:pt x="26608" y="1605"/>
                        </a:lnTo>
                        <a:lnTo>
                          <a:pt x="26744" y="1537"/>
                        </a:lnTo>
                        <a:lnTo>
                          <a:pt x="26866" y="1428"/>
                        </a:lnTo>
                        <a:lnTo>
                          <a:pt x="26975" y="1306"/>
                        </a:lnTo>
                        <a:lnTo>
                          <a:pt x="27056" y="1156"/>
                        </a:lnTo>
                        <a:lnTo>
                          <a:pt x="27084" y="1088"/>
                        </a:lnTo>
                        <a:lnTo>
                          <a:pt x="27097" y="1007"/>
                        </a:lnTo>
                        <a:lnTo>
                          <a:pt x="27111" y="925"/>
                        </a:lnTo>
                        <a:lnTo>
                          <a:pt x="27124" y="830"/>
                        </a:lnTo>
                        <a:lnTo>
                          <a:pt x="27111" y="748"/>
                        </a:lnTo>
                        <a:lnTo>
                          <a:pt x="27097" y="667"/>
                        </a:lnTo>
                        <a:lnTo>
                          <a:pt x="27084" y="585"/>
                        </a:lnTo>
                        <a:lnTo>
                          <a:pt x="27056" y="503"/>
                        </a:lnTo>
                        <a:lnTo>
                          <a:pt x="26975" y="367"/>
                        </a:lnTo>
                        <a:lnTo>
                          <a:pt x="26866" y="245"/>
                        </a:lnTo>
                        <a:lnTo>
                          <a:pt x="26744" y="136"/>
                        </a:lnTo>
                        <a:lnTo>
                          <a:pt x="26608" y="68"/>
                        </a:lnTo>
                        <a:lnTo>
                          <a:pt x="26526" y="41"/>
                        </a:lnTo>
                        <a:lnTo>
                          <a:pt x="26444" y="14"/>
                        </a:lnTo>
                        <a:lnTo>
                          <a:pt x="26363"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7;p30">
                    <a:extLst>
                      <a:ext uri="{FF2B5EF4-FFF2-40B4-BE49-F238E27FC236}">
                        <a16:creationId xmlns:a16="http://schemas.microsoft.com/office/drawing/2014/main" id="{40FAB536-870D-02F6-DF6F-987EB78926F2}"/>
                      </a:ext>
                    </a:extLst>
                  </p:cNvPr>
                  <p:cNvSpPr/>
                  <p:nvPr/>
                </p:nvSpPr>
                <p:spPr>
                  <a:xfrm>
                    <a:off x="6603899" y="2717183"/>
                    <a:ext cx="827855" cy="51090"/>
                  </a:xfrm>
                  <a:custGeom>
                    <a:avLst/>
                    <a:gdLst/>
                    <a:ahLst/>
                    <a:cxnLst/>
                    <a:rect l="l" t="t" r="r" b="b"/>
                    <a:pathLst>
                      <a:path w="27125" h="1674" extrusionOk="0">
                        <a:moveTo>
                          <a:pt x="749" y="1"/>
                        </a:moveTo>
                        <a:lnTo>
                          <a:pt x="667" y="14"/>
                        </a:lnTo>
                        <a:lnTo>
                          <a:pt x="586" y="41"/>
                        </a:lnTo>
                        <a:lnTo>
                          <a:pt x="518" y="69"/>
                        </a:lnTo>
                        <a:lnTo>
                          <a:pt x="368" y="137"/>
                        </a:lnTo>
                        <a:lnTo>
                          <a:pt x="246" y="245"/>
                        </a:lnTo>
                        <a:lnTo>
                          <a:pt x="150" y="368"/>
                        </a:lnTo>
                        <a:lnTo>
                          <a:pt x="69" y="518"/>
                        </a:lnTo>
                        <a:lnTo>
                          <a:pt x="42" y="586"/>
                        </a:lnTo>
                        <a:lnTo>
                          <a:pt x="14" y="667"/>
                        </a:lnTo>
                        <a:lnTo>
                          <a:pt x="1" y="749"/>
                        </a:lnTo>
                        <a:lnTo>
                          <a:pt x="1" y="844"/>
                        </a:lnTo>
                        <a:lnTo>
                          <a:pt x="1" y="926"/>
                        </a:lnTo>
                        <a:lnTo>
                          <a:pt x="14" y="1007"/>
                        </a:lnTo>
                        <a:lnTo>
                          <a:pt x="42" y="1089"/>
                        </a:lnTo>
                        <a:lnTo>
                          <a:pt x="69" y="1170"/>
                        </a:lnTo>
                        <a:lnTo>
                          <a:pt x="150" y="1306"/>
                        </a:lnTo>
                        <a:lnTo>
                          <a:pt x="246" y="1429"/>
                        </a:lnTo>
                        <a:lnTo>
                          <a:pt x="368" y="1538"/>
                        </a:lnTo>
                        <a:lnTo>
                          <a:pt x="518" y="1606"/>
                        </a:lnTo>
                        <a:lnTo>
                          <a:pt x="586" y="1647"/>
                        </a:lnTo>
                        <a:lnTo>
                          <a:pt x="667" y="1660"/>
                        </a:lnTo>
                        <a:lnTo>
                          <a:pt x="749" y="1674"/>
                        </a:lnTo>
                        <a:lnTo>
                          <a:pt x="26363" y="1674"/>
                        </a:lnTo>
                        <a:lnTo>
                          <a:pt x="26444" y="1660"/>
                        </a:lnTo>
                        <a:lnTo>
                          <a:pt x="26526" y="1647"/>
                        </a:lnTo>
                        <a:lnTo>
                          <a:pt x="26608" y="1606"/>
                        </a:lnTo>
                        <a:lnTo>
                          <a:pt x="26744" y="1538"/>
                        </a:lnTo>
                        <a:lnTo>
                          <a:pt x="26866" y="1429"/>
                        </a:lnTo>
                        <a:lnTo>
                          <a:pt x="26975" y="1306"/>
                        </a:lnTo>
                        <a:lnTo>
                          <a:pt x="27056" y="1170"/>
                        </a:lnTo>
                        <a:lnTo>
                          <a:pt x="27084" y="1089"/>
                        </a:lnTo>
                        <a:lnTo>
                          <a:pt x="27097" y="1007"/>
                        </a:lnTo>
                        <a:lnTo>
                          <a:pt x="27111" y="926"/>
                        </a:lnTo>
                        <a:lnTo>
                          <a:pt x="27124" y="844"/>
                        </a:lnTo>
                        <a:lnTo>
                          <a:pt x="27111" y="749"/>
                        </a:lnTo>
                        <a:lnTo>
                          <a:pt x="27097" y="667"/>
                        </a:lnTo>
                        <a:lnTo>
                          <a:pt x="27084" y="586"/>
                        </a:lnTo>
                        <a:lnTo>
                          <a:pt x="27056" y="518"/>
                        </a:lnTo>
                        <a:lnTo>
                          <a:pt x="26975" y="368"/>
                        </a:lnTo>
                        <a:lnTo>
                          <a:pt x="26866" y="245"/>
                        </a:lnTo>
                        <a:lnTo>
                          <a:pt x="26744" y="137"/>
                        </a:lnTo>
                        <a:lnTo>
                          <a:pt x="26608" y="69"/>
                        </a:lnTo>
                        <a:lnTo>
                          <a:pt x="26526" y="41"/>
                        </a:lnTo>
                        <a:lnTo>
                          <a:pt x="26444" y="14"/>
                        </a:lnTo>
                        <a:lnTo>
                          <a:pt x="26363"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98;p30">
                    <a:extLst>
                      <a:ext uri="{FF2B5EF4-FFF2-40B4-BE49-F238E27FC236}">
                        <a16:creationId xmlns:a16="http://schemas.microsoft.com/office/drawing/2014/main" id="{684D6314-0B00-5F04-E05D-5CE0F96C3162}"/>
                      </a:ext>
                    </a:extLst>
                  </p:cNvPr>
                  <p:cNvSpPr/>
                  <p:nvPr/>
                </p:nvSpPr>
                <p:spPr>
                  <a:xfrm>
                    <a:off x="6603899" y="2879522"/>
                    <a:ext cx="827855" cy="51090"/>
                  </a:xfrm>
                  <a:custGeom>
                    <a:avLst/>
                    <a:gdLst/>
                    <a:ahLst/>
                    <a:cxnLst/>
                    <a:rect l="l" t="t" r="r" b="b"/>
                    <a:pathLst>
                      <a:path w="27125" h="1674" extrusionOk="0">
                        <a:moveTo>
                          <a:pt x="749" y="0"/>
                        </a:moveTo>
                        <a:lnTo>
                          <a:pt x="667" y="14"/>
                        </a:lnTo>
                        <a:lnTo>
                          <a:pt x="586" y="41"/>
                        </a:lnTo>
                        <a:lnTo>
                          <a:pt x="518" y="68"/>
                        </a:lnTo>
                        <a:lnTo>
                          <a:pt x="368" y="150"/>
                        </a:lnTo>
                        <a:lnTo>
                          <a:pt x="246" y="245"/>
                        </a:lnTo>
                        <a:lnTo>
                          <a:pt x="150" y="367"/>
                        </a:lnTo>
                        <a:lnTo>
                          <a:pt x="69" y="517"/>
                        </a:lnTo>
                        <a:lnTo>
                          <a:pt x="42" y="585"/>
                        </a:lnTo>
                        <a:lnTo>
                          <a:pt x="14" y="667"/>
                        </a:lnTo>
                        <a:lnTo>
                          <a:pt x="1" y="748"/>
                        </a:lnTo>
                        <a:lnTo>
                          <a:pt x="1" y="844"/>
                        </a:lnTo>
                        <a:lnTo>
                          <a:pt x="1" y="925"/>
                        </a:lnTo>
                        <a:lnTo>
                          <a:pt x="14" y="1007"/>
                        </a:lnTo>
                        <a:lnTo>
                          <a:pt x="42" y="1088"/>
                        </a:lnTo>
                        <a:lnTo>
                          <a:pt x="69" y="1170"/>
                        </a:lnTo>
                        <a:lnTo>
                          <a:pt x="150" y="1306"/>
                        </a:lnTo>
                        <a:lnTo>
                          <a:pt x="246" y="1428"/>
                        </a:lnTo>
                        <a:lnTo>
                          <a:pt x="368" y="1537"/>
                        </a:lnTo>
                        <a:lnTo>
                          <a:pt x="518" y="1619"/>
                        </a:lnTo>
                        <a:lnTo>
                          <a:pt x="586" y="1646"/>
                        </a:lnTo>
                        <a:lnTo>
                          <a:pt x="667" y="1660"/>
                        </a:lnTo>
                        <a:lnTo>
                          <a:pt x="749" y="1673"/>
                        </a:lnTo>
                        <a:lnTo>
                          <a:pt x="26363" y="1673"/>
                        </a:lnTo>
                        <a:lnTo>
                          <a:pt x="26444" y="1660"/>
                        </a:lnTo>
                        <a:lnTo>
                          <a:pt x="26526" y="1646"/>
                        </a:lnTo>
                        <a:lnTo>
                          <a:pt x="26608" y="1619"/>
                        </a:lnTo>
                        <a:lnTo>
                          <a:pt x="26744" y="1537"/>
                        </a:lnTo>
                        <a:lnTo>
                          <a:pt x="26866" y="1428"/>
                        </a:lnTo>
                        <a:lnTo>
                          <a:pt x="26975" y="1306"/>
                        </a:lnTo>
                        <a:lnTo>
                          <a:pt x="27056" y="1170"/>
                        </a:lnTo>
                        <a:lnTo>
                          <a:pt x="27084" y="1088"/>
                        </a:lnTo>
                        <a:lnTo>
                          <a:pt x="27097" y="1007"/>
                        </a:lnTo>
                        <a:lnTo>
                          <a:pt x="27111" y="925"/>
                        </a:lnTo>
                        <a:lnTo>
                          <a:pt x="27124" y="844"/>
                        </a:lnTo>
                        <a:lnTo>
                          <a:pt x="27111" y="748"/>
                        </a:lnTo>
                        <a:lnTo>
                          <a:pt x="27097" y="667"/>
                        </a:lnTo>
                        <a:lnTo>
                          <a:pt x="27084" y="585"/>
                        </a:lnTo>
                        <a:lnTo>
                          <a:pt x="27056" y="517"/>
                        </a:lnTo>
                        <a:lnTo>
                          <a:pt x="26975" y="367"/>
                        </a:lnTo>
                        <a:lnTo>
                          <a:pt x="26866" y="245"/>
                        </a:lnTo>
                        <a:lnTo>
                          <a:pt x="26744" y="150"/>
                        </a:lnTo>
                        <a:lnTo>
                          <a:pt x="26608" y="68"/>
                        </a:lnTo>
                        <a:lnTo>
                          <a:pt x="26526" y="41"/>
                        </a:lnTo>
                        <a:lnTo>
                          <a:pt x="26444" y="14"/>
                        </a:lnTo>
                        <a:lnTo>
                          <a:pt x="26363"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99;p30">
                    <a:extLst>
                      <a:ext uri="{FF2B5EF4-FFF2-40B4-BE49-F238E27FC236}">
                        <a16:creationId xmlns:a16="http://schemas.microsoft.com/office/drawing/2014/main" id="{E0373A95-CBAA-6F0F-BB75-FF8839351C98}"/>
                      </a:ext>
                    </a:extLst>
                  </p:cNvPr>
                  <p:cNvSpPr/>
                  <p:nvPr/>
                </p:nvSpPr>
                <p:spPr>
                  <a:xfrm>
                    <a:off x="6603899" y="3041830"/>
                    <a:ext cx="827855" cy="51518"/>
                  </a:xfrm>
                  <a:custGeom>
                    <a:avLst/>
                    <a:gdLst/>
                    <a:ahLst/>
                    <a:cxnLst/>
                    <a:rect l="l" t="t" r="r" b="b"/>
                    <a:pathLst>
                      <a:path w="27125" h="1688" extrusionOk="0">
                        <a:moveTo>
                          <a:pt x="844" y="1"/>
                        </a:moveTo>
                        <a:lnTo>
                          <a:pt x="749" y="14"/>
                        </a:lnTo>
                        <a:lnTo>
                          <a:pt x="667" y="28"/>
                        </a:lnTo>
                        <a:lnTo>
                          <a:pt x="586" y="42"/>
                        </a:lnTo>
                        <a:lnTo>
                          <a:pt x="518" y="69"/>
                        </a:lnTo>
                        <a:lnTo>
                          <a:pt x="368" y="150"/>
                        </a:lnTo>
                        <a:lnTo>
                          <a:pt x="246" y="246"/>
                        </a:lnTo>
                        <a:lnTo>
                          <a:pt x="150" y="368"/>
                        </a:lnTo>
                        <a:lnTo>
                          <a:pt x="69" y="518"/>
                        </a:lnTo>
                        <a:lnTo>
                          <a:pt x="42" y="599"/>
                        </a:lnTo>
                        <a:lnTo>
                          <a:pt x="14" y="681"/>
                        </a:lnTo>
                        <a:lnTo>
                          <a:pt x="1" y="763"/>
                        </a:lnTo>
                        <a:lnTo>
                          <a:pt x="1" y="844"/>
                        </a:lnTo>
                        <a:lnTo>
                          <a:pt x="1" y="926"/>
                        </a:lnTo>
                        <a:lnTo>
                          <a:pt x="14" y="1007"/>
                        </a:lnTo>
                        <a:lnTo>
                          <a:pt x="42" y="1089"/>
                        </a:lnTo>
                        <a:lnTo>
                          <a:pt x="69" y="1171"/>
                        </a:lnTo>
                        <a:lnTo>
                          <a:pt x="150" y="1307"/>
                        </a:lnTo>
                        <a:lnTo>
                          <a:pt x="246" y="1443"/>
                        </a:lnTo>
                        <a:lnTo>
                          <a:pt x="368" y="1538"/>
                        </a:lnTo>
                        <a:lnTo>
                          <a:pt x="518" y="1619"/>
                        </a:lnTo>
                        <a:lnTo>
                          <a:pt x="586" y="1647"/>
                        </a:lnTo>
                        <a:lnTo>
                          <a:pt x="667" y="1660"/>
                        </a:lnTo>
                        <a:lnTo>
                          <a:pt x="749" y="1674"/>
                        </a:lnTo>
                        <a:lnTo>
                          <a:pt x="844" y="1688"/>
                        </a:lnTo>
                        <a:lnTo>
                          <a:pt x="26281" y="1688"/>
                        </a:lnTo>
                        <a:lnTo>
                          <a:pt x="26363" y="1674"/>
                        </a:lnTo>
                        <a:lnTo>
                          <a:pt x="26444" y="1660"/>
                        </a:lnTo>
                        <a:lnTo>
                          <a:pt x="26526" y="1647"/>
                        </a:lnTo>
                        <a:lnTo>
                          <a:pt x="26608" y="1619"/>
                        </a:lnTo>
                        <a:lnTo>
                          <a:pt x="26744" y="1538"/>
                        </a:lnTo>
                        <a:lnTo>
                          <a:pt x="26866" y="1443"/>
                        </a:lnTo>
                        <a:lnTo>
                          <a:pt x="26975" y="1307"/>
                        </a:lnTo>
                        <a:lnTo>
                          <a:pt x="27056" y="1171"/>
                        </a:lnTo>
                        <a:lnTo>
                          <a:pt x="27084" y="1089"/>
                        </a:lnTo>
                        <a:lnTo>
                          <a:pt x="27097" y="1007"/>
                        </a:lnTo>
                        <a:lnTo>
                          <a:pt x="27111" y="926"/>
                        </a:lnTo>
                        <a:lnTo>
                          <a:pt x="27124" y="844"/>
                        </a:lnTo>
                        <a:lnTo>
                          <a:pt x="27111" y="763"/>
                        </a:lnTo>
                        <a:lnTo>
                          <a:pt x="27097" y="681"/>
                        </a:lnTo>
                        <a:lnTo>
                          <a:pt x="27084" y="599"/>
                        </a:lnTo>
                        <a:lnTo>
                          <a:pt x="27056" y="518"/>
                        </a:lnTo>
                        <a:lnTo>
                          <a:pt x="26975" y="368"/>
                        </a:lnTo>
                        <a:lnTo>
                          <a:pt x="26866" y="246"/>
                        </a:lnTo>
                        <a:lnTo>
                          <a:pt x="26744" y="150"/>
                        </a:lnTo>
                        <a:lnTo>
                          <a:pt x="26608" y="69"/>
                        </a:lnTo>
                        <a:lnTo>
                          <a:pt x="26526" y="42"/>
                        </a:lnTo>
                        <a:lnTo>
                          <a:pt x="26444" y="28"/>
                        </a:lnTo>
                        <a:lnTo>
                          <a:pt x="26363" y="14"/>
                        </a:lnTo>
                        <a:lnTo>
                          <a:pt x="26281"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00;p30">
                    <a:extLst>
                      <a:ext uri="{FF2B5EF4-FFF2-40B4-BE49-F238E27FC236}">
                        <a16:creationId xmlns:a16="http://schemas.microsoft.com/office/drawing/2014/main" id="{50B63F28-5C23-3043-6618-EC37EF7A5500}"/>
                      </a:ext>
                    </a:extLst>
                  </p:cNvPr>
                  <p:cNvSpPr/>
                  <p:nvPr/>
                </p:nvSpPr>
                <p:spPr>
                  <a:xfrm>
                    <a:off x="6434938" y="1003850"/>
                    <a:ext cx="1165376" cy="217150"/>
                  </a:xfrm>
                  <a:custGeom>
                    <a:avLst/>
                    <a:gdLst/>
                    <a:ahLst/>
                    <a:cxnLst/>
                    <a:rect l="l" t="t" r="r" b="b"/>
                    <a:pathLst>
                      <a:path w="38184" h="7115" extrusionOk="0">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114"/>
                        </a:lnTo>
                        <a:lnTo>
                          <a:pt x="38183" y="7114"/>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01;p30">
                    <a:extLst>
                      <a:ext uri="{FF2B5EF4-FFF2-40B4-BE49-F238E27FC236}">
                        <a16:creationId xmlns:a16="http://schemas.microsoft.com/office/drawing/2014/main" id="{C8810059-AE8C-7E0D-80FE-41CE908FBA4E}"/>
                      </a:ext>
                    </a:extLst>
                  </p:cNvPr>
                  <p:cNvSpPr/>
                  <p:nvPr/>
                </p:nvSpPr>
                <p:spPr>
                  <a:xfrm>
                    <a:off x="7242418" y="1064037"/>
                    <a:ext cx="75995" cy="75598"/>
                  </a:xfrm>
                  <a:custGeom>
                    <a:avLst/>
                    <a:gdLst/>
                    <a:ahLst/>
                    <a:cxnLst/>
                    <a:rect l="l" t="t" r="r" b="b"/>
                    <a:pathLst>
                      <a:path w="2490" h="2477" extrusionOk="0">
                        <a:moveTo>
                          <a:pt x="1116" y="0"/>
                        </a:moveTo>
                        <a:lnTo>
                          <a:pt x="994" y="28"/>
                        </a:lnTo>
                        <a:lnTo>
                          <a:pt x="871" y="55"/>
                        </a:lnTo>
                        <a:lnTo>
                          <a:pt x="762" y="96"/>
                        </a:lnTo>
                        <a:lnTo>
                          <a:pt x="654" y="150"/>
                        </a:lnTo>
                        <a:lnTo>
                          <a:pt x="545" y="218"/>
                        </a:lnTo>
                        <a:lnTo>
                          <a:pt x="450"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50" y="2204"/>
                        </a:lnTo>
                        <a:lnTo>
                          <a:pt x="545" y="2272"/>
                        </a:lnTo>
                        <a:lnTo>
                          <a:pt x="654" y="2326"/>
                        </a:lnTo>
                        <a:lnTo>
                          <a:pt x="762" y="2381"/>
                        </a:lnTo>
                        <a:lnTo>
                          <a:pt x="871" y="2422"/>
                        </a:lnTo>
                        <a:lnTo>
                          <a:pt x="994" y="2462"/>
                        </a:lnTo>
                        <a:lnTo>
                          <a:pt x="1116" y="2476"/>
                        </a:lnTo>
                        <a:lnTo>
                          <a:pt x="1374" y="2476"/>
                        </a:lnTo>
                        <a:lnTo>
                          <a:pt x="1497" y="2462"/>
                        </a:lnTo>
                        <a:lnTo>
                          <a:pt x="1619" y="2422"/>
                        </a:lnTo>
                        <a:lnTo>
                          <a:pt x="1728" y="2381"/>
                        </a:lnTo>
                        <a:lnTo>
                          <a:pt x="1837" y="2326"/>
                        </a:lnTo>
                        <a:lnTo>
                          <a:pt x="1932" y="2272"/>
                        </a:lnTo>
                        <a:lnTo>
                          <a:pt x="2027" y="2204"/>
                        </a:lnTo>
                        <a:lnTo>
                          <a:pt x="2123" y="2122"/>
                        </a:lnTo>
                        <a:lnTo>
                          <a:pt x="2204" y="2027"/>
                        </a:lnTo>
                        <a:lnTo>
                          <a:pt x="2272" y="1932"/>
                        </a:lnTo>
                        <a:lnTo>
                          <a:pt x="2340" y="1837"/>
                        </a:lnTo>
                        <a:lnTo>
                          <a:pt x="2381" y="1728"/>
                        </a:lnTo>
                        <a:lnTo>
                          <a:pt x="2435" y="1605"/>
                        </a:lnTo>
                        <a:lnTo>
                          <a:pt x="2463" y="1497"/>
                        </a:lnTo>
                        <a:lnTo>
                          <a:pt x="2476" y="1374"/>
                        </a:lnTo>
                        <a:lnTo>
                          <a:pt x="2490" y="1238"/>
                        </a:lnTo>
                        <a:lnTo>
                          <a:pt x="2476" y="1116"/>
                        </a:lnTo>
                        <a:lnTo>
                          <a:pt x="2463" y="993"/>
                        </a:lnTo>
                        <a:lnTo>
                          <a:pt x="2435" y="871"/>
                        </a:lnTo>
                        <a:lnTo>
                          <a:pt x="2381" y="762"/>
                        </a:lnTo>
                        <a:lnTo>
                          <a:pt x="2340" y="653"/>
                        </a:lnTo>
                        <a:lnTo>
                          <a:pt x="2272" y="544"/>
                        </a:lnTo>
                        <a:lnTo>
                          <a:pt x="2204" y="449"/>
                        </a:lnTo>
                        <a:lnTo>
                          <a:pt x="2123" y="368"/>
                        </a:lnTo>
                        <a:lnTo>
                          <a:pt x="2027" y="286"/>
                        </a:lnTo>
                        <a:lnTo>
                          <a:pt x="1932" y="218"/>
                        </a:lnTo>
                        <a:lnTo>
                          <a:pt x="1837" y="150"/>
                        </a:lnTo>
                        <a:lnTo>
                          <a:pt x="1728" y="96"/>
                        </a:lnTo>
                        <a:lnTo>
                          <a:pt x="1619" y="55"/>
                        </a:lnTo>
                        <a:lnTo>
                          <a:pt x="1497" y="28"/>
                        </a:lnTo>
                        <a:lnTo>
                          <a:pt x="1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02;p30">
                    <a:extLst>
                      <a:ext uri="{FF2B5EF4-FFF2-40B4-BE49-F238E27FC236}">
                        <a16:creationId xmlns:a16="http://schemas.microsoft.com/office/drawing/2014/main" id="{03223A44-1F98-0378-7771-34CDE2BCA27A}"/>
                      </a:ext>
                    </a:extLst>
                  </p:cNvPr>
                  <p:cNvSpPr/>
                  <p:nvPr/>
                </p:nvSpPr>
                <p:spPr>
                  <a:xfrm>
                    <a:off x="7365294" y="1064037"/>
                    <a:ext cx="76025" cy="75598"/>
                  </a:xfrm>
                  <a:custGeom>
                    <a:avLst/>
                    <a:gdLst/>
                    <a:ahLst/>
                    <a:cxnLst/>
                    <a:rect l="l" t="t" r="r" b="b"/>
                    <a:pathLst>
                      <a:path w="2491" h="2477" extrusionOk="0">
                        <a:moveTo>
                          <a:pt x="1116" y="0"/>
                        </a:moveTo>
                        <a:lnTo>
                          <a:pt x="994" y="28"/>
                        </a:lnTo>
                        <a:lnTo>
                          <a:pt x="872" y="55"/>
                        </a:lnTo>
                        <a:lnTo>
                          <a:pt x="763" y="96"/>
                        </a:lnTo>
                        <a:lnTo>
                          <a:pt x="654" y="150"/>
                        </a:lnTo>
                        <a:lnTo>
                          <a:pt x="545" y="218"/>
                        </a:lnTo>
                        <a:lnTo>
                          <a:pt x="450" y="286"/>
                        </a:lnTo>
                        <a:lnTo>
                          <a:pt x="368" y="368"/>
                        </a:lnTo>
                        <a:lnTo>
                          <a:pt x="287" y="449"/>
                        </a:lnTo>
                        <a:lnTo>
                          <a:pt x="219" y="544"/>
                        </a:lnTo>
                        <a:lnTo>
                          <a:pt x="151" y="653"/>
                        </a:lnTo>
                        <a:lnTo>
                          <a:pt x="96" y="762"/>
                        </a:lnTo>
                        <a:lnTo>
                          <a:pt x="55" y="871"/>
                        </a:lnTo>
                        <a:lnTo>
                          <a:pt x="28" y="993"/>
                        </a:lnTo>
                        <a:lnTo>
                          <a:pt x="1" y="1116"/>
                        </a:lnTo>
                        <a:lnTo>
                          <a:pt x="1" y="1238"/>
                        </a:lnTo>
                        <a:lnTo>
                          <a:pt x="1" y="1374"/>
                        </a:lnTo>
                        <a:lnTo>
                          <a:pt x="28" y="1497"/>
                        </a:lnTo>
                        <a:lnTo>
                          <a:pt x="55" y="1605"/>
                        </a:lnTo>
                        <a:lnTo>
                          <a:pt x="96" y="1728"/>
                        </a:lnTo>
                        <a:lnTo>
                          <a:pt x="151" y="1837"/>
                        </a:lnTo>
                        <a:lnTo>
                          <a:pt x="219" y="1932"/>
                        </a:lnTo>
                        <a:lnTo>
                          <a:pt x="287" y="2027"/>
                        </a:lnTo>
                        <a:lnTo>
                          <a:pt x="368" y="2122"/>
                        </a:lnTo>
                        <a:lnTo>
                          <a:pt x="450" y="2204"/>
                        </a:lnTo>
                        <a:lnTo>
                          <a:pt x="545" y="2272"/>
                        </a:lnTo>
                        <a:lnTo>
                          <a:pt x="654" y="2326"/>
                        </a:lnTo>
                        <a:lnTo>
                          <a:pt x="763" y="2381"/>
                        </a:lnTo>
                        <a:lnTo>
                          <a:pt x="872" y="2422"/>
                        </a:lnTo>
                        <a:lnTo>
                          <a:pt x="994" y="2462"/>
                        </a:lnTo>
                        <a:lnTo>
                          <a:pt x="1116" y="2476"/>
                        </a:lnTo>
                        <a:lnTo>
                          <a:pt x="1375" y="2476"/>
                        </a:lnTo>
                        <a:lnTo>
                          <a:pt x="1497" y="2462"/>
                        </a:lnTo>
                        <a:lnTo>
                          <a:pt x="1606" y="2422"/>
                        </a:lnTo>
                        <a:lnTo>
                          <a:pt x="1729" y="2381"/>
                        </a:lnTo>
                        <a:lnTo>
                          <a:pt x="1837" y="2326"/>
                        </a:lnTo>
                        <a:lnTo>
                          <a:pt x="1933" y="2272"/>
                        </a:lnTo>
                        <a:lnTo>
                          <a:pt x="2028" y="2204"/>
                        </a:lnTo>
                        <a:lnTo>
                          <a:pt x="2123" y="2122"/>
                        </a:lnTo>
                        <a:lnTo>
                          <a:pt x="2205" y="2027"/>
                        </a:lnTo>
                        <a:lnTo>
                          <a:pt x="2273" y="1932"/>
                        </a:lnTo>
                        <a:lnTo>
                          <a:pt x="2327" y="1837"/>
                        </a:lnTo>
                        <a:lnTo>
                          <a:pt x="2381" y="1728"/>
                        </a:lnTo>
                        <a:lnTo>
                          <a:pt x="2422" y="1605"/>
                        </a:lnTo>
                        <a:lnTo>
                          <a:pt x="2463" y="1497"/>
                        </a:lnTo>
                        <a:lnTo>
                          <a:pt x="2477" y="1374"/>
                        </a:lnTo>
                        <a:lnTo>
                          <a:pt x="2490" y="1238"/>
                        </a:lnTo>
                        <a:lnTo>
                          <a:pt x="2477" y="1116"/>
                        </a:lnTo>
                        <a:lnTo>
                          <a:pt x="2463" y="993"/>
                        </a:lnTo>
                        <a:lnTo>
                          <a:pt x="2422" y="871"/>
                        </a:lnTo>
                        <a:lnTo>
                          <a:pt x="2381" y="762"/>
                        </a:lnTo>
                        <a:lnTo>
                          <a:pt x="2327" y="653"/>
                        </a:lnTo>
                        <a:lnTo>
                          <a:pt x="2273" y="544"/>
                        </a:lnTo>
                        <a:lnTo>
                          <a:pt x="2205" y="449"/>
                        </a:lnTo>
                        <a:lnTo>
                          <a:pt x="2123" y="368"/>
                        </a:lnTo>
                        <a:lnTo>
                          <a:pt x="2028" y="286"/>
                        </a:lnTo>
                        <a:lnTo>
                          <a:pt x="1933" y="218"/>
                        </a:lnTo>
                        <a:lnTo>
                          <a:pt x="1837" y="150"/>
                        </a:lnTo>
                        <a:lnTo>
                          <a:pt x="1729" y="96"/>
                        </a:lnTo>
                        <a:lnTo>
                          <a:pt x="1606" y="55"/>
                        </a:lnTo>
                        <a:lnTo>
                          <a:pt x="1497" y="28"/>
                        </a:lnTo>
                        <a:lnTo>
                          <a:pt x="13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03;p30">
                    <a:extLst>
                      <a:ext uri="{FF2B5EF4-FFF2-40B4-BE49-F238E27FC236}">
                        <a16:creationId xmlns:a16="http://schemas.microsoft.com/office/drawing/2014/main" id="{C69EE875-8479-B60B-3193-F98C93A398B3}"/>
                      </a:ext>
                    </a:extLst>
                  </p:cNvPr>
                  <p:cNvSpPr/>
                  <p:nvPr/>
                </p:nvSpPr>
                <p:spPr>
                  <a:xfrm>
                    <a:off x="7482798" y="1064037"/>
                    <a:ext cx="75995" cy="75598"/>
                  </a:xfrm>
                  <a:custGeom>
                    <a:avLst/>
                    <a:gdLst/>
                    <a:ahLst/>
                    <a:cxnLst/>
                    <a:rect l="l" t="t" r="r" b="b"/>
                    <a:pathLst>
                      <a:path w="2490" h="2477" extrusionOk="0">
                        <a:moveTo>
                          <a:pt x="1116" y="0"/>
                        </a:moveTo>
                        <a:lnTo>
                          <a:pt x="994" y="28"/>
                        </a:lnTo>
                        <a:lnTo>
                          <a:pt x="871" y="55"/>
                        </a:lnTo>
                        <a:lnTo>
                          <a:pt x="762" y="96"/>
                        </a:lnTo>
                        <a:lnTo>
                          <a:pt x="653" y="150"/>
                        </a:lnTo>
                        <a:lnTo>
                          <a:pt x="545" y="218"/>
                        </a:lnTo>
                        <a:lnTo>
                          <a:pt x="449"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49" y="2204"/>
                        </a:lnTo>
                        <a:lnTo>
                          <a:pt x="545" y="2272"/>
                        </a:lnTo>
                        <a:lnTo>
                          <a:pt x="653" y="2326"/>
                        </a:lnTo>
                        <a:lnTo>
                          <a:pt x="762" y="2381"/>
                        </a:lnTo>
                        <a:lnTo>
                          <a:pt x="871" y="2422"/>
                        </a:lnTo>
                        <a:lnTo>
                          <a:pt x="994" y="2462"/>
                        </a:lnTo>
                        <a:lnTo>
                          <a:pt x="1116" y="2476"/>
                        </a:lnTo>
                        <a:lnTo>
                          <a:pt x="1374" y="2476"/>
                        </a:lnTo>
                        <a:lnTo>
                          <a:pt x="1497" y="2462"/>
                        </a:lnTo>
                        <a:lnTo>
                          <a:pt x="1619" y="2422"/>
                        </a:lnTo>
                        <a:lnTo>
                          <a:pt x="1728" y="2381"/>
                        </a:lnTo>
                        <a:lnTo>
                          <a:pt x="1837" y="2326"/>
                        </a:lnTo>
                        <a:lnTo>
                          <a:pt x="1946" y="2272"/>
                        </a:lnTo>
                        <a:lnTo>
                          <a:pt x="2041" y="2204"/>
                        </a:lnTo>
                        <a:lnTo>
                          <a:pt x="2123" y="2122"/>
                        </a:lnTo>
                        <a:lnTo>
                          <a:pt x="2204" y="2027"/>
                        </a:lnTo>
                        <a:lnTo>
                          <a:pt x="2272" y="1932"/>
                        </a:lnTo>
                        <a:lnTo>
                          <a:pt x="2340" y="1837"/>
                        </a:lnTo>
                        <a:lnTo>
                          <a:pt x="2395" y="1728"/>
                        </a:lnTo>
                        <a:lnTo>
                          <a:pt x="2435" y="1605"/>
                        </a:lnTo>
                        <a:lnTo>
                          <a:pt x="2463" y="1497"/>
                        </a:lnTo>
                        <a:lnTo>
                          <a:pt x="2476" y="1374"/>
                        </a:lnTo>
                        <a:lnTo>
                          <a:pt x="2490" y="1238"/>
                        </a:lnTo>
                        <a:lnTo>
                          <a:pt x="2476" y="1116"/>
                        </a:lnTo>
                        <a:lnTo>
                          <a:pt x="2463" y="993"/>
                        </a:lnTo>
                        <a:lnTo>
                          <a:pt x="2435" y="871"/>
                        </a:lnTo>
                        <a:lnTo>
                          <a:pt x="2395" y="762"/>
                        </a:lnTo>
                        <a:lnTo>
                          <a:pt x="2340" y="653"/>
                        </a:lnTo>
                        <a:lnTo>
                          <a:pt x="2272" y="544"/>
                        </a:lnTo>
                        <a:lnTo>
                          <a:pt x="2204" y="449"/>
                        </a:lnTo>
                        <a:lnTo>
                          <a:pt x="2123" y="368"/>
                        </a:lnTo>
                        <a:lnTo>
                          <a:pt x="2041" y="286"/>
                        </a:lnTo>
                        <a:lnTo>
                          <a:pt x="1946" y="218"/>
                        </a:lnTo>
                        <a:lnTo>
                          <a:pt x="1837" y="150"/>
                        </a:lnTo>
                        <a:lnTo>
                          <a:pt x="1728" y="96"/>
                        </a:lnTo>
                        <a:lnTo>
                          <a:pt x="1619" y="55"/>
                        </a:lnTo>
                        <a:lnTo>
                          <a:pt x="1497" y="28"/>
                        </a:lnTo>
                        <a:lnTo>
                          <a:pt x="13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04;p30">
                    <a:extLst>
                      <a:ext uri="{FF2B5EF4-FFF2-40B4-BE49-F238E27FC236}">
                        <a16:creationId xmlns:a16="http://schemas.microsoft.com/office/drawing/2014/main" id="{E9299BF6-25B2-807B-F838-6EB01BD67283}"/>
                      </a:ext>
                    </a:extLst>
                  </p:cNvPr>
                  <p:cNvSpPr/>
                  <p:nvPr/>
                </p:nvSpPr>
                <p:spPr>
                  <a:xfrm>
                    <a:off x="6767062" y="1624486"/>
                    <a:ext cx="501108" cy="164014"/>
                  </a:xfrm>
                  <a:custGeom>
                    <a:avLst/>
                    <a:gdLst/>
                    <a:ahLst/>
                    <a:cxnLst/>
                    <a:rect l="l" t="t" r="r" b="b"/>
                    <a:pathLst>
                      <a:path w="16419" h="5374" extrusionOk="0">
                        <a:moveTo>
                          <a:pt x="2599" y="1"/>
                        </a:moveTo>
                        <a:lnTo>
                          <a:pt x="2340" y="14"/>
                        </a:lnTo>
                        <a:lnTo>
                          <a:pt x="2082" y="55"/>
                        </a:lnTo>
                        <a:lnTo>
                          <a:pt x="1837" y="110"/>
                        </a:lnTo>
                        <a:lnTo>
                          <a:pt x="1592" y="205"/>
                        </a:lnTo>
                        <a:lnTo>
                          <a:pt x="1361" y="314"/>
                        </a:lnTo>
                        <a:lnTo>
                          <a:pt x="1157" y="450"/>
                        </a:lnTo>
                        <a:lnTo>
                          <a:pt x="953" y="599"/>
                        </a:lnTo>
                        <a:lnTo>
                          <a:pt x="762" y="763"/>
                        </a:lnTo>
                        <a:lnTo>
                          <a:pt x="599" y="953"/>
                        </a:lnTo>
                        <a:lnTo>
                          <a:pt x="450" y="1143"/>
                        </a:lnTo>
                        <a:lnTo>
                          <a:pt x="313" y="1361"/>
                        </a:lnTo>
                        <a:lnTo>
                          <a:pt x="205" y="1592"/>
                        </a:lnTo>
                        <a:lnTo>
                          <a:pt x="123" y="1824"/>
                        </a:lnTo>
                        <a:lnTo>
                          <a:pt x="55" y="2068"/>
                        </a:lnTo>
                        <a:lnTo>
                          <a:pt x="14" y="2327"/>
                        </a:lnTo>
                        <a:lnTo>
                          <a:pt x="1" y="2599"/>
                        </a:lnTo>
                        <a:lnTo>
                          <a:pt x="1" y="2776"/>
                        </a:lnTo>
                        <a:lnTo>
                          <a:pt x="14" y="3034"/>
                        </a:lnTo>
                        <a:lnTo>
                          <a:pt x="55" y="3293"/>
                        </a:lnTo>
                        <a:lnTo>
                          <a:pt x="123" y="3537"/>
                        </a:lnTo>
                        <a:lnTo>
                          <a:pt x="205" y="3782"/>
                        </a:lnTo>
                        <a:lnTo>
                          <a:pt x="313" y="4014"/>
                        </a:lnTo>
                        <a:lnTo>
                          <a:pt x="450" y="4218"/>
                        </a:lnTo>
                        <a:lnTo>
                          <a:pt x="599" y="4422"/>
                        </a:lnTo>
                        <a:lnTo>
                          <a:pt x="762" y="4612"/>
                        </a:lnTo>
                        <a:lnTo>
                          <a:pt x="953" y="4775"/>
                        </a:lnTo>
                        <a:lnTo>
                          <a:pt x="1157" y="4925"/>
                        </a:lnTo>
                        <a:lnTo>
                          <a:pt x="1361" y="5061"/>
                        </a:lnTo>
                        <a:lnTo>
                          <a:pt x="1592" y="5170"/>
                        </a:lnTo>
                        <a:lnTo>
                          <a:pt x="1837" y="5251"/>
                        </a:lnTo>
                        <a:lnTo>
                          <a:pt x="2082" y="5319"/>
                        </a:lnTo>
                        <a:lnTo>
                          <a:pt x="2340" y="5360"/>
                        </a:lnTo>
                        <a:lnTo>
                          <a:pt x="2599" y="5374"/>
                        </a:lnTo>
                        <a:lnTo>
                          <a:pt x="13821" y="5374"/>
                        </a:lnTo>
                        <a:lnTo>
                          <a:pt x="14093" y="5360"/>
                        </a:lnTo>
                        <a:lnTo>
                          <a:pt x="14351" y="5319"/>
                        </a:lnTo>
                        <a:lnTo>
                          <a:pt x="14596" y="5251"/>
                        </a:lnTo>
                        <a:lnTo>
                          <a:pt x="14827" y="5170"/>
                        </a:lnTo>
                        <a:lnTo>
                          <a:pt x="15059" y="5061"/>
                        </a:lnTo>
                        <a:lnTo>
                          <a:pt x="15276" y="4925"/>
                        </a:lnTo>
                        <a:lnTo>
                          <a:pt x="15480" y="4775"/>
                        </a:lnTo>
                        <a:lnTo>
                          <a:pt x="15657" y="4612"/>
                        </a:lnTo>
                        <a:lnTo>
                          <a:pt x="15834" y="4422"/>
                        </a:lnTo>
                        <a:lnTo>
                          <a:pt x="15984" y="4218"/>
                        </a:lnTo>
                        <a:lnTo>
                          <a:pt x="16106" y="4014"/>
                        </a:lnTo>
                        <a:lnTo>
                          <a:pt x="16215" y="3782"/>
                        </a:lnTo>
                        <a:lnTo>
                          <a:pt x="16310" y="3537"/>
                        </a:lnTo>
                        <a:lnTo>
                          <a:pt x="16365" y="3293"/>
                        </a:lnTo>
                        <a:lnTo>
                          <a:pt x="16405" y="3034"/>
                        </a:lnTo>
                        <a:lnTo>
                          <a:pt x="16419" y="2776"/>
                        </a:lnTo>
                        <a:lnTo>
                          <a:pt x="16419" y="2599"/>
                        </a:lnTo>
                        <a:lnTo>
                          <a:pt x="16405" y="2327"/>
                        </a:lnTo>
                        <a:lnTo>
                          <a:pt x="16365" y="2068"/>
                        </a:lnTo>
                        <a:lnTo>
                          <a:pt x="16310" y="1824"/>
                        </a:lnTo>
                        <a:lnTo>
                          <a:pt x="16215" y="1592"/>
                        </a:lnTo>
                        <a:lnTo>
                          <a:pt x="16106" y="1361"/>
                        </a:lnTo>
                        <a:lnTo>
                          <a:pt x="15984" y="1143"/>
                        </a:lnTo>
                        <a:lnTo>
                          <a:pt x="15834" y="953"/>
                        </a:lnTo>
                        <a:lnTo>
                          <a:pt x="15657" y="763"/>
                        </a:lnTo>
                        <a:lnTo>
                          <a:pt x="15480" y="599"/>
                        </a:lnTo>
                        <a:lnTo>
                          <a:pt x="15276" y="450"/>
                        </a:lnTo>
                        <a:lnTo>
                          <a:pt x="15059" y="314"/>
                        </a:lnTo>
                        <a:lnTo>
                          <a:pt x="14827" y="205"/>
                        </a:lnTo>
                        <a:lnTo>
                          <a:pt x="14596" y="110"/>
                        </a:lnTo>
                        <a:lnTo>
                          <a:pt x="14351" y="55"/>
                        </a:lnTo>
                        <a:lnTo>
                          <a:pt x="14093" y="14"/>
                        </a:lnTo>
                        <a:lnTo>
                          <a:pt x="13821"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05;p30">
                    <a:extLst>
                      <a:ext uri="{FF2B5EF4-FFF2-40B4-BE49-F238E27FC236}">
                        <a16:creationId xmlns:a16="http://schemas.microsoft.com/office/drawing/2014/main" id="{DD730FE3-7039-8699-120A-D8B6BD5648F3}"/>
                      </a:ext>
                    </a:extLst>
                  </p:cNvPr>
                  <p:cNvSpPr/>
                  <p:nvPr/>
                </p:nvSpPr>
                <p:spPr>
                  <a:xfrm>
                    <a:off x="6661186" y="1439348"/>
                    <a:ext cx="32412" cy="227099"/>
                  </a:xfrm>
                  <a:custGeom>
                    <a:avLst/>
                    <a:gdLst/>
                    <a:ahLst/>
                    <a:cxnLst/>
                    <a:rect l="l" t="t" r="r" b="b"/>
                    <a:pathLst>
                      <a:path w="1062" h="7441" extrusionOk="0">
                        <a:moveTo>
                          <a:pt x="1" y="0"/>
                        </a:moveTo>
                        <a:lnTo>
                          <a:pt x="1" y="7441"/>
                        </a:lnTo>
                        <a:lnTo>
                          <a:pt x="1062" y="7441"/>
                        </a:lnTo>
                        <a:lnTo>
                          <a:pt x="1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1306;p30">
                    <a:extLst>
                      <a:ext uri="{FF2B5EF4-FFF2-40B4-BE49-F238E27FC236}">
                        <a16:creationId xmlns:a16="http://schemas.microsoft.com/office/drawing/2014/main" id="{965D3D0D-C421-BF2C-A14F-445F1E2E607B}"/>
                      </a:ext>
                    </a:extLst>
                  </p:cNvPr>
                  <p:cNvSpPr/>
                  <p:nvPr/>
                </p:nvSpPr>
                <p:spPr>
                  <a:xfrm>
                    <a:off x="6640432" y="1402815"/>
                    <a:ext cx="73523" cy="73492"/>
                  </a:xfrm>
                  <a:custGeom>
                    <a:avLst/>
                    <a:gdLst/>
                    <a:ahLst/>
                    <a:cxnLst/>
                    <a:rect l="l" t="t" r="r" b="b"/>
                    <a:pathLst>
                      <a:path w="2409" h="2408" extrusionOk="0">
                        <a:moveTo>
                          <a:pt x="1089" y="0"/>
                        </a:moveTo>
                        <a:lnTo>
                          <a:pt x="967" y="27"/>
                        </a:lnTo>
                        <a:lnTo>
                          <a:pt x="844" y="54"/>
                        </a:lnTo>
                        <a:lnTo>
                          <a:pt x="735" y="95"/>
                        </a:lnTo>
                        <a:lnTo>
                          <a:pt x="640" y="150"/>
                        </a:lnTo>
                        <a:lnTo>
                          <a:pt x="531" y="204"/>
                        </a:lnTo>
                        <a:lnTo>
                          <a:pt x="436" y="272"/>
                        </a:lnTo>
                        <a:lnTo>
                          <a:pt x="355" y="354"/>
                        </a:lnTo>
                        <a:lnTo>
                          <a:pt x="273" y="435"/>
                        </a:lnTo>
                        <a:lnTo>
                          <a:pt x="205" y="531"/>
                        </a:lnTo>
                        <a:lnTo>
                          <a:pt x="150" y="626"/>
                        </a:lnTo>
                        <a:lnTo>
                          <a:pt x="96" y="735"/>
                        </a:lnTo>
                        <a:lnTo>
                          <a:pt x="55" y="843"/>
                        </a:lnTo>
                        <a:lnTo>
                          <a:pt x="28" y="952"/>
                        </a:lnTo>
                        <a:lnTo>
                          <a:pt x="14" y="1075"/>
                        </a:lnTo>
                        <a:lnTo>
                          <a:pt x="1" y="1197"/>
                        </a:lnTo>
                        <a:lnTo>
                          <a:pt x="14" y="1319"/>
                        </a:lnTo>
                        <a:lnTo>
                          <a:pt x="28" y="1442"/>
                        </a:lnTo>
                        <a:lnTo>
                          <a:pt x="55" y="1564"/>
                        </a:lnTo>
                        <a:lnTo>
                          <a:pt x="96" y="1673"/>
                        </a:lnTo>
                        <a:lnTo>
                          <a:pt x="150" y="1768"/>
                        </a:lnTo>
                        <a:lnTo>
                          <a:pt x="205" y="1877"/>
                        </a:lnTo>
                        <a:lnTo>
                          <a:pt x="273" y="1972"/>
                        </a:lnTo>
                        <a:lnTo>
                          <a:pt x="355" y="2054"/>
                        </a:lnTo>
                        <a:lnTo>
                          <a:pt x="436" y="2136"/>
                        </a:lnTo>
                        <a:lnTo>
                          <a:pt x="531" y="2204"/>
                        </a:lnTo>
                        <a:lnTo>
                          <a:pt x="640" y="2258"/>
                        </a:lnTo>
                        <a:lnTo>
                          <a:pt x="735" y="2312"/>
                        </a:lnTo>
                        <a:lnTo>
                          <a:pt x="844" y="2353"/>
                        </a:lnTo>
                        <a:lnTo>
                          <a:pt x="967" y="2380"/>
                        </a:lnTo>
                        <a:lnTo>
                          <a:pt x="1089" y="2394"/>
                        </a:lnTo>
                        <a:lnTo>
                          <a:pt x="1211" y="2408"/>
                        </a:lnTo>
                        <a:lnTo>
                          <a:pt x="1334" y="2394"/>
                        </a:lnTo>
                        <a:lnTo>
                          <a:pt x="1456" y="2380"/>
                        </a:lnTo>
                        <a:lnTo>
                          <a:pt x="1565" y="2353"/>
                        </a:lnTo>
                        <a:lnTo>
                          <a:pt x="1674" y="2312"/>
                        </a:lnTo>
                        <a:lnTo>
                          <a:pt x="1783" y="2258"/>
                        </a:lnTo>
                        <a:lnTo>
                          <a:pt x="1878" y="2204"/>
                        </a:lnTo>
                        <a:lnTo>
                          <a:pt x="1973" y="2136"/>
                        </a:lnTo>
                        <a:lnTo>
                          <a:pt x="2055" y="2054"/>
                        </a:lnTo>
                        <a:lnTo>
                          <a:pt x="2136" y="1972"/>
                        </a:lnTo>
                        <a:lnTo>
                          <a:pt x="2204" y="1877"/>
                        </a:lnTo>
                        <a:lnTo>
                          <a:pt x="2272" y="1768"/>
                        </a:lnTo>
                        <a:lnTo>
                          <a:pt x="2313" y="1673"/>
                        </a:lnTo>
                        <a:lnTo>
                          <a:pt x="2354" y="1564"/>
                        </a:lnTo>
                        <a:lnTo>
                          <a:pt x="2381" y="1442"/>
                        </a:lnTo>
                        <a:lnTo>
                          <a:pt x="2408" y="1319"/>
                        </a:lnTo>
                        <a:lnTo>
                          <a:pt x="2408" y="1197"/>
                        </a:lnTo>
                        <a:lnTo>
                          <a:pt x="2408" y="1075"/>
                        </a:lnTo>
                        <a:lnTo>
                          <a:pt x="2381" y="952"/>
                        </a:lnTo>
                        <a:lnTo>
                          <a:pt x="2354" y="843"/>
                        </a:lnTo>
                        <a:lnTo>
                          <a:pt x="2313" y="735"/>
                        </a:lnTo>
                        <a:lnTo>
                          <a:pt x="2272" y="626"/>
                        </a:lnTo>
                        <a:lnTo>
                          <a:pt x="2204" y="531"/>
                        </a:lnTo>
                        <a:lnTo>
                          <a:pt x="2136" y="435"/>
                        </a:lnTo>
                        <a:lnTo>
                          <a:pt x="2055" y="354"/>
                        </a:lnTo>
                        <a:lnTo>
                          <a:pt x="1973" y="272"/>
                        </a:lnTo>
                        <a:lnTo>
                          <a:pt x="1878" y="204"/>
                        </a:lnTo>
                        <a:lnTo>
                          <a:pt x="1783" y="150"/>
                        </a:lnTo>
                        <a:lnTo>
                          <a:pt x="1674" y="95"/>
                        </a:lnTo>
                        <a:lnTo>
                          <a:pt x="1565" y="54"/>
                        </a:lnTo>
                        <a:lnTo>
                          <a:pt x="1456" y="27"/>
                        </a:lnTo>
                        <a:lnTo>
                          <a:pt x="13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1307;p30">
                    <a:extLst>
                      <a:ext uri="{FF2B5EF4-FFF2-40B4-BE49-F238E27FC236}">
                        <a16:creationId xmlns:a16="http://schemas.microsoft.com/office/drawing/2014/main" id="{C48EB1A9-7DF1-E27F-14B1-A73E672FDCAB}"/>
                      </a:ext>
                    </a:extLst>
                  </p:cNvPr>
                  <p:cNvSpPr/>
                  <p:nvPr/>
                </p:nvSpPr>
                <p:spPr>
                  <a:xfrm>
                    <a:off x="6661186" y="1602908"/>
                    <a:ext cx="32412" cy="33664"/>
                  </a:xfrm>
                  <a:custGeom>
                    <a:avLst/>
                    <a:gdLst/>
                    <a:ahLst/>
                    <a:cxnLst/>
                    <a:rect l="l" t="t" r="r" b="b"/>
                    <a:pathLst>
                      <a:path w="1062" h="1103" extrusionOk="0">
                        <a:moveTo>
                          <a:pt x="1062" y="0"/>
                        </a:moveTo>
                        <a:lnTo>
                          <a:pt x="749" y="55"/>
                        </a:lnTo>
                        <a:lnTo>
                          <a:pt x="395" y="136"/>
                        </a:lnTo>
                        <a:lnTo>
                          <a:pt x="1" y="245"/>
                        </a:lnTo>
                        <a:lnTo>
                          <a:pt x="1" y="1102"/>
                        </a:lnTo>
                        <a:lnTo>
                          <a:pt x="1062" y="776"/>
                        </a:lnTo>
                        <a:lnTo>
                          <a:pt x="10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1308;p30">
                    <a:extLst>
                      <a:ext uri="{FF2B5EF4-FFF2-40B4-BE49-F238E27FC236}">
                        <a16:creationId xmlns:a16="http://schemas.microsoft.com/office/drawing/2014/main" id="{E23862E7-AC7B-2AAC-79F8-62A1D5BA9EA1}"/>
                      </a:ext>
                    </a:extLst>
                  </p:cNvPr>
                  <p:cNvSpPr/>
                  <p:nvPr/>
                </p:nvSpPr>
                <p:spPr>
                  <a:xfrm>
                    <a:off x="6564039" y="1694653"/>
                    <a:ext cx="73523" cy="73523"/>
                  </a:xfrm>
                  <a:custGeom>
                    <a:avLst/>
                    <a:gdLst/>
                    <a:ahLst/>
                    <a:cxnLst/>
                    <a:rect l="l" t="t" r="r" b="b"/>
                    <a:pathLst>
                      <a:path w="2409" h="2409" extrusionOk="0">
                        <a:moveTo>
                          <a:pt x="1198" y="1"/>
                        </a:moveTo>
                        <a:lnTo>
                          <a:pt x="1089" y="14"/>
                        </a:lnTo>
                        <a:lnTo>
                          <a:pt x="967" y="28"/>
                        </a:lnTo>
                        <a:lnTo>
                          <a:pt x="872" y="55"/>
                        </a:lnTo>
                        <a:lnTo>
                          <a:pt x="763" y="82"/>
                        </a:lnTo>
                        <a:lnTo>
                          <a:pt x="667" y="123"/>
                        </a:lnTo>
                        <a:lnTo>
                          <a:pt x="586" y="177"/>
                        </a:lnTo>
                        <a:lnTo>
                          <a:pt x="504" y="232"/>
                        </a:lnTo>
                        <a:lnTo>
                          <a:pt x="423" y="300"/>
                        </a:lnTo>
                        <a:lnTo>
                          <a:pt x="341" y="368"/>
                        </a:lnTo>
                        <a:lnTo>
                          <a:pt x="273" y="436"/>
                        </a:lnTo>
                        <a:lnTo>
                          <a:pt x="219" y="517"/>
                        </a:lnTo>
                        <a:lnTo>
                          <a:pt x="164" y="613"/>
                        </a:lnTo>
                        <a:lnTo>
                          <a:pt x="110" y="694"/>
                        </a:lnTo>
                        <a:lnTo>
                          <a:pt x="69" y="790"/>
                        </a:lnTo>
                        <a:lnTo>
                          <a:pt x="42" y="898"/>
                        </a:lnTo>
                        <a:lnTo>
                          <a:pt x="15" y="994"/>
                        </a:lnTo>
                        <a:lnTo>
                          <a:pt x="1" y="1102"/>
                        </a:lnTo>
                        <a:lnTo>
                          <a:pt x="1" y="1211"/>
                        </a:lnTo>
                        <a:lnTo>
                          <a:pt x="1" y="1320"/>
                        </a:lnTo>
                        <a:lnTo>
                          <a:pt x="15" y="1429"/>
                        </a:lnTo>
                        <a:lnTo>
                          <a:pt x="42" y="1524"/>
                        </a:lnTo>
                        <a:lnTo>
                          <a:pt x="69" y="1633"/>
                        </a:lnTo>
                        <a:lnTo>
                          <a:pt x="110" y="1728"/>
                        </a:lnTo>
                        <a:lnTo>
                          <a:pt x="164" y="1810"/>
                        </a:lnTo>
                        <a:lnTo>
                          <a:pt x="219" y="1905"/>
                        </a:lnTo>
                        <a:lnTo>
                          <a:pt x="287" y="1987"/>
                        </a:lnTo>
                        <a:lnTo>
                          <a:pt x="355" y="2055"/>
                        </a:lnTo>
                        <a:lnTo>
                          <a:pt x="423" y="2123"/>
                        </a:lnTo>
                        <a:lnTo>
                          <a:pt x="504" y="2191"/>
                        </a:lnTo>
                        <a:lnTo>
                          <a:pt x="599" y="2245"/>
                        </a:lnTo>
                        <a:lnTo>
                          <a:pt x="681" y="2299"/>
                        </a:lnTo>
                        <a:lnTo>
                          <a:pt x="776" y="2340"/>
                        </a:lnTo>
                        <a:lnTo>
                          <a:pt x="885" y="2367"/>
                        </a:lnTo>
                        <a:lnTo>
                          <a:pt x="980" y="2395"/>
                        </a:lnTo>
                        <a:lnTo>
                          <a:pt x="1089" y="2408"/>
                        </a:lnTo>
                        <a:lnTo>
                          <a:pt x="1348" y="2408"/>
                        </a:lnTo>
                        <a:lnTo>
                          <a:pt x="1484" y="2381"/>
                        </a:lnTo>
                        <a:lnTo>
                          <a:pt x="1579" y="2354"/>
                        </a:lnTo>
                        <a:lnTo>
                          <a:pt x="1674" y="2313"/>
                        </a:lnTo>
                        <a:lnTo>
                          <a:pt x="1769" y="2272"/>
                        </a:lnTo>
                        <a:lnTo>
                          <a:pt x="1851" y="2218"/>
                        </a:lnTo>
                        <a:lnTo>
                          <a:pt x="2014" y="2109"/>
                        </a:lnTo>
                        <a:lnTo>
                          <a:pt x="2137" y="1959"/>
                        </a:lnTo>
                        <a:lnTo>
                          <a:pt x="2259" y="1796"/>
                        </a:lnTo>
                        <a:lnTo>
                          <a:pt x="2300" y="1701"/>
                        </a:lnTo>
                        <a:lnTo>
                          <a:pt x="2341" y="1619"/>
                        </a:lnTo>
                        <a:lnTo>
                          <a:pt x="2368" y="1524"/>
                        </a:lnTo>
                        <a:lnTo>
                          <a:pt x="2381" y="1415"/>
                        </a:lnTo>
                        <a:lnTo>
                          <a:pt x="2395" y="1320"/>
                        </a:lnTo>
                        <a:lnTo>
                          <a:pt x="2409" y="1211"/>
                        </a:lnTo>
                        <a:lnTo>
                          <a:pt x="2395" y="1102"/>
                        </a:lnTo>
                        <a:lnTo>
                          <a:pt x="2381" y="1007"/>
                        </a:lnTo>
                        <a:lnTo>
                          <a:pt x="2368" y="898"/>
                        </a:lnTo>
                        <a:lnTo>
                          <a:pt x="2341" y="803"/>
                        </a:lnTo>
                        <a:lnTo>
                          <a:pt x="2300" y="708"/>
                        </a:lnTo>
                        <a:lnTo>
                          <a:pt x="2259" y="626"/>
                        </a:lnTo>
                        <a:lnTo>
                          <a:pt x="2205" y="545"/>
                        </a:lnTo>
                        <a:lnTo>
                          <a:pt x="2137" y="463"/>
                        </a:lnTo>
                        <a:lnTo>
                          <a:pt x="2014" y="313"/>
                        </a:lnTo>
                        <a:lnTo>
                          <a:pt x="1851" y="191"/>
                        </a:lnTo>
                        <a:lnTo>
                          <a:pt x="1769" y="150"/>
                        </a:lnTo>
                        <a:lnTo>
                          <a:pt x="1674" y="109"/>
                        </a:lnTo>
                        <a:lnTo>
                          <a:pt x="1579" y="69"/>
                        </a:lnTo>
                        <a:lnTo>
                          <a:pt x="1484" y="41"/>
                        </a:lnTo>
                        <a:lnTo>
                          <a:pt x="1348" y="14"/>
                        </a:lnTo>
                        <a:lnTo>
                          <a:pt x="11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1309;p30">
                    <a:extLst>
                      <a:ext uri="{FF2B5EF4-FFF2-40B4-BE49-F238E27FC236}">
                        <a16:creationId xmlns:a16="http://schemas.microsoft.com/office/drawing/2014/main" id="{8ADFCF18-6971-30D1-A55C-F99BF870D02B}"/>
                      </a:ext>
                    </a:extLst>
                  </p:cNvPr>
                  <p:cNvSpPr/>
                  <p:nvPr/>
                </p:nvSpPr>
                <p:spPr>
                  <a:xfrm>
                    <a:off x="6594346" y="1624486"/>
                    <a:ext cx="305169" cy="214250"/>
                  </a:xfrm>
                  <a:custGeom>
                    <a:avLst/>
                    <a:gdLst/>
                    <a:ahLst/>
                    <a:cxnLst/>
                    <a:rect l="l" t="t" r="r" b="b"/>
                    <a:pathLst>
                      <a:path w="9999" h="7020" extrusionOk="0">
                        <a:moveTo>
                          <a:pt x="3320" y="1"/>
                        </a:moveTo>
                        <a:lnTo>
                          <a:pt x="3143" y="14"/>
                        </a:lnTo>
                        <a:lnTo>
                          <a:pt x="2966" y="42"/>
                        </a:lnTo>
                        <a:lnTo>
                          <a:pt x="2789" y="69"/>
                        </a:lnTo>
                        <a:lnTo>
                          <a:pt x="2545" y="137"/>
                        </a:lnTo>
                        <a:lnTo>
                          <a:pt x="2300" y="218"/>
                        </a:lnTo>
                        <a:lnTo>
                          <a:pt x="2055" y="314"/>
                        </a:lnTo>
                        <a:lnTo>
                          <a:pt x="1837" y="422"/>
                        </a:lnTo>
                        <a:lnTo>
                          <a:pt x="1620" y="558"/>
                        </a:lnTo>
                        <a:lnTo>
                          <a:pt x="1416" y="695"/>
                        </a:lnTo>
                        <a:lnTo>
                          <a:pt x="1212" y="858"/>
                        </a:lnTo>
                        <a:lnTo>
                          <a:pt x="1035" y="1035"/>
                        </a:lnTo>
                        <a:lnTo>
                          <a:pt x="803" y="1279"/>
                        </a:lnTo>
                        <a:lnTo>
                          <a:pt x="599" y="1551"/>
                        </a:lnTo>
                        <a:lnTo>
                          <a:pt x="504" y="1687"/>
                        </a:lnTo>
                        <a:lnTo>
                          <a:pt x="423" y="1837"/>
                        </a:lnTo>
                        <a:lnTo>
                          <a:pt x="341" y="1987"/>
                        </a:lnTo>
                        <a:lnTo>
                          <a:pt x="273" y="2150"/>
                        </a:lnTo>
                        <a:lnTo>
                          <a:pt x="219" y="2300"/>
                        </a:lnTo>
                        <a:lnTo>
                          <a:pt x="164" y="2463"/>
                        </a:lnTo>
                        <a:lnTo>
                          <a:pt x="110" y="2640"/>
                        </a:lnTo>
                        <a:lnTo>
                          <a:pt x="69" y="2803"/>
                        </a:lnTo>
                        <a:lnTo>
                          <a:pt x="42" y="2980"/>
                        </a:lnTo>
                        <a:lnTo>
                          <a:pt x="15" y="3157"/>
                        </a:lnTo>
                        <a:lnTo>
                          <a:pt x="1" y="3333"/>
                        </a:lnTo>
                        <a:lnTo>
                          <a:pt x="1" y="3510"/>
                        </a:lnTo>
                        <a:lnTo>
                          <a:pt x="15" y="3823"/>
                        </a:lnTo>
                        <a:lnTo>
                          <a:pt x="55" y="4136"/>
                        </a:lnTo>
                        <a:lnTo>
                          <a:pt x="123" y="4449"/>
                        </a:lnTo>
                        <a:lnTo>
                          <a:pt x="219" y="4734"/>
                        </a:lnTo>
                        <a:lnTo>
                          <a:pt x="341" y="5020"/>
                        </a:lnTo>
                        <a:lnTo>
                          <a:pt x="491" y="5279"/>
                        </a:lnTo>
                        <a:lnTo>
                          <a:pt x="654" y="5537"/>
                        </a:lnTo>
                        <a:lnTo>
                          <a:pt x="831" y="5768"/>
                        </a:lnTo>
                        <a:lnTo>
                          <a:pt x="1035" y="5999"/>
                        </a:lnTo>
                        <a:lnTo>
                          <a:pt x="1266" y="6204"/>
                        </a:lnTo>
                        <a:lnTo>
                          <a:pt x="1497" y="6380"/>
                        </a:lnTo>
                        <a:lnTo>
                          <a:pt x="1756" y="6544"/>
                        </a:lnTo>
                        <a:lnTo>
                          <a:pt x="2028" y="6680"/>
                        </a:lnTo>
                        <a:lnTo>
                          <a:pt x="2300" y="6802"/>
                        </a:lnTo>
                        <a:lnTo>
                          <a:pt x="2599" y="6897"/>
                        </a:lnTo>
                        <a:lnTo>
                          <a:pt x="2898" y="6965"/>
                        </a:lnTo>
                        <a:lnTo>
                          <a:pt x="3198" y="7006"/>
                        </a:lnTo>
                        <a:lnTo>
                          <a:pt x="3510" y="7020"/>
                        </a:lnTo>
                        <a:lnTo>
                          <a:pt x="6666" y="7020"/>
                        </a:lnTo>
                        <a:lnTo>
                          <a:pt x="6843" y="7006"/>
                        </a:lnTo>
                        <a:lnTo>
                          <a:pt x="7020" y="6979"/>
                        </a:lnTo>
                        <a:lnTo>
                          <a:pt x="7197" y="6952"/>
                        </a:lnTo>
                        <a:lnTo>
                          <a:pt x="7360" y="6911"/>
                        </a:lnTo>
                        <a:lnTo>
                          <a:pt x="7537" y="6856"/>
                        </a:lnTo>
                        <a:lnTo>
                          <a:pt x="7700" y="6802"/>
                        </a:lnTo>
                        <a:lnTo>
                          <a:pt x="7850" y="6748"/>
                        </a:lnTo>
                        <a:lnTo>
                          <a:pt x="8013" y="6666"/>
                        </a:lnTo>
                        <a:lnTo>
                          <a:pt x="8163" y="6598"/>
                        </a:lnTo>
                        <a:lnTo>
                          <a:pt x="8312" y="6503"/>
                        </a:lnTo>
                        <a:lnTo>
                          <a:pt x="8448" y="6421"/>
                        </a:lnTo>
                        <a:lnTo>
                          <a:pt x="8720" y="6217"/>
                        </a:lnTo>
                        <a:lnTo>
                          <a:pt x="8965" y="5986"/>
                        </a:lnTo>
                        <a:lnTo>
                          <a:pt x="9196" y="5741"/>
                        </a:lnTo>
                        <a:lnTo>
                          <a:pt x="9400" y="5469"/>
                        </a:lnTo>
                        <a:lnTo>
                          <a:pt x="9496" y="5319"/>
                        </a:lnTo>
                        <a:lnTo>
                          <a:pt x="9577" y="5183"/>
                        </a:lnTo>
                        <a:lnTo>
                          <a:pt x="9659" y="5034"/>
                        </a:lnTo>
                        <a:lnTo>
                          <a:pt x="9727" y="4870"/>
                        </a:lnTo>
                        <a:lnTo>
                          <a:pt x="9781" y="4707"/>
                        </a:lnTo>
                        <a:lnTo>
                          <a:pt x="9849" y="4544"/>
                        </a:lnTo>
                        <a:lnTo>
                          <a:pt x="9890" y="4381"/>
                        </a:lnTo>
                        <a:lnTo>
                          <a:pt x="9931" y="4218"/>
                        </a:lnTo>
                        <a:lnTo>
                          <a:pt x="9958" y="4041"/>
                        </a:lnTo>
                        <a:lnTo>
                          <a:pt x="9985" y="3864"/>
                        </a:lnTo>
                        <a:lnTo>
                          <a:pt x="9999" y="3687"/>
                        </a:lnTo>
                        <a:lnTo>
                          <a:pt x="9999" y="3510"/>
                        </a:lnTo>
                        <a:lnTo>
                          <a:pt x="9999" y="3333"/>
                        </a:lnTo>
                        <a:lnTo>
                          <a:pt x="9985" y="3157"/>
                        </a:lnTo>
                        <a:lnTo>
                          <a:pt x="9958" y="2980"/>
                        </a:lnTo>
                        <a:lnTo>
                          <a:pt x="9931" y="2803"/>
                        </a:lnTo>
                        <a:lnTo>
                          <a:pt x="9890" y="2640"/>
                        </a:lnTo>
                        <a:lnTo>
                          <a:pt x="9849" y="2463"/>
                        </a:lnTo>
                        <a:lnTo>
                          <a:pt x="9781" y="2300"/>
                        </a:lnTo>
                        <a:lnTo>
                          <a:pt x="9727" y="2150"/>
                        </a:lnTo>
                        <a:lnTo>
                          <a:pt x="9659" y="1987"/>
                        </a:lnTo>
                        <a:lnTo>
                          <a:pt x="9577" y="1837"/>
                        </a:lnTo>
                        <a:lnTo>
                          <a:pt x="9496" y="1687"/>
                        </a:lnTo>
                        <a:lnTo>
                          <a:pt x="9400" y="1551"/>
                        </a:lnTo>
                        <a:lnTo>
                          <a:pt x="9196" y="1279"/>
                        </a:lnTo>
                        <a:lnTo>
                          <a:pt x="8965" y="1035"/>
                        </a:lnTo>
                        <a:lnTo>
                          <a:pt x="8720" y="803"/>
                        </a:lnTo>
                        <a:lnTo>
                          <a:pt x="8448" y="599"/>
                        </a:lnTo>
                        <a:lnTo>
                          <a:pt x="8312" y="504"/>
                        </a:lnTo>
                        <a:lnTo>
                          <a:pt x="8163" y="422"/>
                        </a:lnTo>
                        <a:lnTo>
                          <a:pt x="8013" y="341"/>
                        </a:lnTo>
                        <a:lnTo>
                          <a:pt x="7850" y="273"/>
                        </a:lnTo>
                        <a:lnTo>
                          <a:pt x="7700" y="218"/>
                        </a:lnTo>
                        <a:lnTo>
                          <a:pt x="7537" y="164"/>
                        </a:lnTo>
                        <a:lnTo>
                          <a:pt x="7360" y="110"/>
                        </a:lnTo>
                        <a:lnTo>
                          <a:pt x="7197" y="69"/>
                        </a:lnTo>
                        <a:lnTo>
                          <a:pt x="7020" y="42"/>
                        </a:lnTo>
                        <a:lnTo>
                          <a:pt x="6843" y="14"/>
                        </a:lnTo>
                        <a:lnTo>
                          <a:pt x="6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1310;p30">
                    <a:extLst>
                      <a:ext uri="{FF2B5EF4-FFF2-40B4-BE49-F238E27FC236}">
                        <a16:creationId xmlns:a16="http://schemas.microsoft.com/office/drawing/2014/main" id="{5664B269-9A4B-7E4E-DA08-87563E0F796F}"/>
                      </a:ext>
                    </a:extLst>
                  </p:cNvPr>
                  <p:cNvSpPr/>
                  <p:nvPr/>
                </p:nvSpPr>
                <p:spPr>
                  <a:xfrm>
                    <a:off x="6646262" y="1624486"/>
                    <a:ext cx="98000" cy="214250"/>
                  </a:xfrm>
                  <a:custGeom>
                    <a:avLst/>
                    <a:gdLst/>
                    <a:ahLst/>
                    <a:cxnLst/>
                    <a:rect l="l" t="t" r="r" b="b"/>
                    <a:pathLst>
                      <a:path w="3211" h="7020" extrusionOk="0">
                        <a:moveTo>
                          <a:pt x="1619" y="1"/>
                        </a:moveTo>
                        <a:lnTo>
                          <a:pt x="1442" y="14"/>
                        </a:lnTo>
                        <a:lnTo>
                          <a:pt x="1265" y="42"/>
                        </a:lnTo>
                        <a:lnTo>
                          <a:pt x="1088" y="69"/>
                        </a:lnTo>
                        <a:lnTo>
                          <a:pt x="912" y="286"/>
                        </a:lnTo>
                        <a:lnTo>
                          <a:pt x="721" y="558"/>
                        </a:lnTo>
                        <a:lnTo>
                          <a:pt x="612" y="722"/>
                        </a:lnTo>
                        <a:lnTo>
                          <a:pt x="517" y="899"/>
                        </a:lnTo>
                        <a:lnTo>
                          <a:pt x="422" y="1089"/>
                        </a:lnTo>
                        <a:lnTo>
                          <a:pt x="340" y="1293"/>
                        </a:lnTo>
                        <a:lnTo>
                          <a:pt x="245" y="1524"/>
                        </a:lnTo>
                        <a:lnTo>
                          <a:pt x="177" y="1756"/>
                        </a:lnTo>
                        <a:lnTo>
                          <a:pt x="109" y="2014"/>
                        </a:lnTo>
                        <a:lnTo>
                          <a:pt x="68" y="2286"/>
                        </a:lnTo>
                        <a:lnTo>
                          <a:pt x="27" y="2572"/>
                        </a:lnTo>
                        <a:lnTo>
                          <a:pt x="14" y="2871"/>
                        </a:lnTo>
                        <a:lnTo>
                          <a:pt x="0" y="3184"/>
                        </a:lnTo>
                        <a:lnTo>
                          <a:pt x="27" y="3510"/>
                        </a:lnTo>
                        <a:lnTo>
                          <a:pt x="55" y="3796"/>
                        </a:lnTo>
                        <a:lnTo>
                          <a:pt x="95" y="4068"/>
                        </a:lnTo>
                        <a:lnTo>
                          <a:pt x="136" y="4326"/>
                        </a:lnTo>
                        <a:lnTo>
                          <a:pt x="191" y="4585"/>
                        </a:lnTo>
                        <a:lnTo>
                          <a:pt x="259" y="4843"/>
                        </a:lnTo>
                        <a:lnTo>
                          <a:pt x="327" y="5088"/>
                        </a:lnTo>
                        <a:lnTo>
                          <a:pt x="476" y="5537"/>
                        </a:lnTo>
                        <a:lnTo>
                          <a:pt x="653" y="5959"/>
                        </a:lnTo>
                        <a:lnTo>
                          <a:pt x="830" y="6340"/>
                        </a:lnTo>
                        <a:lnTo>
                          <a:pt x="1020" y="6680"/>
                        </a:lnTo>
                        <a:lnTo>
                          <a:pt x="1197" y="6965"/>
                        </a:lnTo>
                        <a:lnTo>
                          <a:pt x="1497" y="7006"/>
                        </a:lnTo>
                        <a:lnTo>
                          <a:pt x="1809" y="7020"/>
                        </a:lnTo>
                        <a:lnTo>
                          <a:pt x="2979" y="7020"/>
                        </a:lnTo>
                        <a:lnTo>
                          <a:pt x="3006" y="6843"/>
                        </a:lnTo>
                        <a:lnTo>
                          <a:pt x="3047" y="6258"/>
                        </a:lnTo>
                        <a:lnTo>
                          <a:pt x="3115" y="5469"/>
                        </a:lnTo>
                        <a:lnTo>
                          <a:pt x="3170" y="4517"/>
                        </a:lnTo>
                        <a:lnTo>
                          <a:pt x="3197" y="4014"/>
                        </a:lnTo>
                        <a:lnTo>
                          <a:pt x="3210" y="3497"/>
                        </a:lnTo>
                        <a:lnTo>
                          <a:pt x="3210" y="2980"/>
                        </a:lnTo>
                        <a:lnTo>
                          <a:pt x="3210" y="2476"/>
                        </a:lnTo>
                        <a:lnTo>
                          <a:pt x="3183" y="1973"/>
                        </a:lnTo>
                        <a:lnTo>
                          <a:pt x="3142" y="1497"/>
                        </a:lnTo>
                        <a:lnTo>
                          <a:pt x="3074" y="1062"/>
                        </a:lnTo>
                        <a:lnTo>
                          <a:pt x="2993" y="654"/>
                        </a:lnTo>
                        <a:lnTo>
                          <a:pt x="2952" y="463"/>
                        </a:lnTo>
                        <a:lnTo>
                          <a:pt x="2884" y="300"/>
                        </a:lnTo>
                        <a:lnTo>
                          <a:pt x="2830" y="137"/>
                        </a:lnTo>
                        <a:lnTo>
                          <a:pt x="276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1311;p30">
                    <a:extLst>
                      <a:ext uri="{FF2B5EF4-FFF2-40B4-BE49-F238E27FC236}">
                        <a16:creationId xmlns:a16="http://schemas.microsoft.com/office/drawing/2014/main" id="{62668D64-6253-343B-EF69-D263C71D63D2}"/>
                      </a:ext>
                    </a:extLst>
                  </p:cNvPr>
                  <p:cNvSpPr/>
                  <p:nvPr/>
                </p:nvSpPr>
                <p:spPr>
                  <a:xfrm>
                    <a:off x="7352841" y="1439348"/>
                    <a:ext cx="32412" cy="227099"/>
                  </a:xfrm>
                  <a:custGeom>
                    <a:avLst/>
                    <a:gdLst/>
                    <a:ahLst/>
                    <a:cxnLst/>
                    <a:rect l="l" t="t" r="r" b="b"/>
                    <a:pathLst>
                      <a:path w="1062" h="7441" extrusionOk="0">
                        <a:moveTo>
                          <a:pt x="1" y="0"/>
                        </a:moveTo>
                        <a:lnTo>
                          <a:pt x="1" y="7441"/>
                        </a:lnTo>
                        <a:lnTo>
                          <a:pt x="1062" y="7441"/>
                        </a:lnTo>
                        <a:lnTo>
                          <a:pt x="1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1312;p30">
                    <a:extLst>
                      <a:ext uri="{FF2B5EF4-FFF2-40B4-BE49-F238E27FC236}">
                        <a16:creationId xmlns:a16="http://schemas.microsoft.com/office/drawing/2014/main" id="{C576C89D-FF7F-183E-2EAD-EB29F650E87C}"/>
                      </a:ext>
                    </a:extLst>
                  </p:cNvPr>
                  <p:cNvSpPr/>
                  <p:nvPr/>
                </p:nvSpPr>
                <p:spPr>
                  <a:xfrm>
                    <a:off x="7332515" y="1402815"/>
                    <a:ext cx="73523" cy="73492"/>
                  </a:xfrm>
                  <a:custGeom>
                    <a:avLst/>
                    <a:gdLst/>
                    <a:ahLst/>
                    <a:cxnLst/>
                    <a:rect l="l" t="t" r="r" b="b"/>
                    <a:pathLst>
                      <a:path w="2409" h="2408" extrusionOk="0">
                        <a:moveTo>
                          <a:pt x="1075" y="0"/>
                        </a:moveTo>
                        <a:lnTo>
                          <a:pt x="953" y="27"/>
                        </a:lnTo>
                        <a:lnTo>
                          <a:pt x="844" y="54"/>
                        </a:lnTo>
                        <a:lnTo>
                          <a:pt x="735" y="95"/>
                        </a:lnTo>
                        <a:lnTo>
                          <a:pt x="626" y="150"/>
                        </a:lnTo>
                        <a:lnTo>
                          <a:pt x="531" y="204"/>
                        </a:lnTo>
                        <a:lnTo>
                          <a:pt x="436" y="272"/>
                        </a:lnTo>
                        <a:lnTo>
                          <a:pt x="354" y="354"/>
                        </a:lnTo>
                        <a:lnTo>
                          <a:pt x="272" y="435"/>
                        </a:lnTo>
                        <a:lnTo>
                          <a:pt x="204" y="531"/>
                        </a:lnTo>
                        <a:lnTo>
                          <a:pt x="150" y="626"/>
                        </a:lnTo>
                        <a:lnTo>
                          <a:pt x="96" y="735"/>
                        </a:lnTo>
                        <a:lnTo>
                          <a:pt x="55" y="843"/>
                        </a:lnTo>
                        <a:lnTo>
                          <a:pt x="28" y="952"/>
                        </a:lnTo>
                        <a:lnTo>
                          <a:pt x="0" y="1075"/>
                        </a:lnTo>
                        <a:lnTo>
                          <a:pt x="0" y="1197"/>
                        </a:lnTo>
                        <a:lnTo>
                          <a:pt x="0" y="1319"/>
                        </a:lnTo>
                        <a:lnTo>
                          <a:pt x="28" y="1442"/>
                        </a:lnTo>
                        <a:lnTo>
                          <a:pt x="55" y="1564"/>
                        </a:lnTo>
                        <a:lnTo>
                          <a:pt x="96" y="1673"/>
                        </a:lnTo>
                        <a:lnTo>
                          <a:pt x="150" y="1768"/>
                        </a:lnTo>
                        <a:lnTo>
                          <a:pt x="204" y="1877"/>
                        </a:lnTo>
                        <a:lnTo>
                          <a:pt x="272" y="1972"/>
                        </a:lnTo>
                        <a:lnTo>
                          <a:pt x="354" y="2054"/>
                        </a:lnTo>
                        <a:lnTo>
                          <a:pt x="436" y="2136"/>
                        </a:lnTo>
                        <a:lnTo>
                          <a:pt x="531" y="2204"/>
                        </a:lnTo>
                        <a:lnTo>
                          <a:pt x="626" y="2258"/>
                        </a:lnTo>
                        <a:lnTo>
                          <a:pt x="735" y="2312"/>
                        </a:lnTo>
                        <a:lnTo>
                          <a:pt x="844" y="2353"/>
                        </a:lnTo>
                        <a:lnTo>
                          <a:pt x="953" y="2380"/>
                        </a:lnTo>
                        <a:lnTo>
                          <a:pt x="1075" y="2394"/>
                        </a:lnTo>
                        <a:lnTo>
                          <a:pt x="1197" y="2408"/>
                        </a:lnTo>
                        <a:lnTo>
                          <a:pt x="1320" y="2394"/>
                        </a:lnTo>
                        <a:lnTo>
                          <a:pt x="1442" y="2380"/>
                        </a:lnTo>
                        <a:lnTo>
                          <a:pt x="1565" y="2353"/>
                        </a:lnTo>
                        <a:lnTo>
                          <a:pt x="1674" y="2312"/>
                        </a:lnTo>
                        <a:lnTo>
                          <a:pt x="1769" y="2258"/>
                        </a:lnTo>
                        <a:lnTo>
                          <a:pt x="1878" y="2204"/>
                        </a:lnTo>
                        <a:lnTo>
                          <a:pt x="1973" y="2136"/>
                        </a:lnTo>
                        <a:lnTo>
                          <a:pt x="2054" y="2054"/>
                        </a:lnTo>
                        <a:lnTo>
                          <a:pt x="2136" y="1972"/>
                        </a:lnTo>
                        <a:lnTo>
                          <a:pt x="2204" y="1877"/>
                        </a:lnTo>
                        <a:lnTo>
                          <a:pt x="2258" y="1768"/>
                        </a:lnTo>
                        <a:lnTo>
                          <a:pt x="2313" y="1673"/>
                        </a:lnTo>
                        <a:lnTo>
                          <a:pt x="2354" y="1564"/>
                        </a:lnTo>
                        <a:lnTo>
                          <a:pt x="2381" y="1442"/>
                        </a:lnTo>
                        <a:lnTo>
                          <a:pt x="2394" y="1319"/>
                        </a:lnTo>
                        <a:lnTo>
                          <a:pt x="2408" y="1197"/>
                        </a:lnTo>
                        <a:lnTo>
                          <a:pt x="2394" y="1075"/>
                        </a:lnTo>
                        <a:lnTo>
                          <a:pt x="2381" y="952"/>
                        </a:lnTo>
                        <a:lnTo>
                          <a:pt x="2354" y="843"/>
                        </a:lnTo>
                        <a:lnTo>
                          <a:pt x="2313" y="735"/>
                        </a:lnTo>
                        <a:lnTo>
                          <a:pt x="2258" y="626"/>
                        </a:lnTo>
                        <a:lnTo>
                          <a:pt x="2204" y="531"/>
                        </a:lnTo>
                        <a:lnTo>
                          <a:pt x="2136" y="435"/>
                        </a:lnTo>
                        <a:lnTo>
                          <a:pt x="2054" y="354"/>
                        </a:lnTo>
                        <a:lnTo>
                          <a:pt x="1973" y="272"/>
                        </a:lnTo>
                        <a:lnTo>
                          <a:pt x="1878" y="204"/>
                        </a:lnTo>
                        <a:lnTo>
                          <a:pt x="1769" y="150"/>
                        </a:lnTo>
                        <a:lnTo>
                          <a:pt x="1674" y="95"/>
                        </a:lnTo>
                        <a:lnTo>
                          <a:pt x="1565" y="54"/>
                        </a:lnTo>
                        <a:lnTo>
                          <a:pt x="1442" y="27"/>
                        </a:lnTo>
                        <a:lnTo>
                          <a:pt x="13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1313;p30">
                    <a:extLst>
                      <a:ext uri="{FF2B5EF4-FFF2-40B4-BE49-F238E27FC236}">
                        <a16:creationId xmlns:a16="http://schemas.microsoft.com/office/drawing/2014/main" id="{55A84A26-4E8D-C57F-1BC2-1013D62A483E}"/>
                      </a:ext>
                    </a:extLst>
                  </p:cNvPr>
                  <p:cNvSpPr/>
                  <p:nvPr/>
                </p:nvSpPr>
                <p:spPr>
                  <a:xfrm>
                    <a:off x="7352841" y="1602908"/>
                    <a:ext cx="32412" cy="33664"/>
                  </a:xfrm>
                  <a:custGeom>
                    <a:avLst/>
                    <a:gdLst/>
                    <a:ahLst/>
                    <a:cxnLst/>
                    <a:rect l="l" t="t" r="r" b="b"/>
                    <a:pathLst>
                      <a:path w="1062" h="1103" extrusionOk="0">
                        <a:moveTo>
                          <a:pt x="1" y="0"/>
                        </a:moveTo>
                        <a:lnTo>
                          <a:pt x="1" y="776"/>
                        </a:lnTo>
                        <a:lnTo>
                          <a:pt x="1062" y="1102"/>
                        </a:lnTo>
                        <a:lnTo>
                          <a:pt x="1062" y="245"/>
                        </a:lnTo>
                        <a:lnTo>
                          <a:pt x="667" y="136"/>
                        </a:lnTo>
                        <a:lnTo>
                          <a:pt x="314" y="55"/>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1314;p30">
                    <a:extLst>
                      <a:ext uri="{FF2B5EF4-FFF2-40B4-BE49-F238E27FC236}">
                        <a16:creationId xmlns:a16="http://schemas.microsoft.com/office/drawing/2014/main" id="{F5ABC985-B436-F450-528F-F27F55670F0D}"/>
                      </a:ext>
                    </a:extLst>
                  </p:cNvPr>
                  <p:cNvSpPr/>
                  <p:nvPr/>
                </p:nvSpPr>
                <p:spPr>
                  <a:xfrm>
                    <a:off x="7408908" y="1694653"/>
                    <a:ext cx="73492" cy="73523"/>
                  </a:xfrm>
                  <a:custGeom>
                    <a:avLst/>
                    <a:gdLst/>
                    <a:ahLst/>
                    <a:cxnLst/>
                    <a:rect l="l" t="t" r="r" b="b"/>
                    <a:pathLst>
                      <a:path w="2408" h="2409" extrusionOk="0">
                        <a:moveTo>
                          <a:pt x="1211" y="1"/>
                        </a:moveTo>
                        <a:lnTo>
                          <a:pt x="1088" y="14"/>
                        </a:lnTo>
                        <a:lnTo>
                          <a:pt x="966" y="28"/>
                        </a:lnTo>
                        <a:lnTo>
                          <a:pt x="844" y="55"/>
                        </a:lnTo>
                        <a:lnTo>
                          <a:pt x="735" y="96"/>
                        </a:lnTo>
                        <a:lnTo>
                          <a:pt x="640" y="150"/>
                        </a:lnTo>
                        <a:lnTo>
                          <a:pt x="531" y="218"/>
                        </a:lnTo>
                        <a:lnTo>
                          <a:pt x="436" y="286"/>
                        </a:lnTo>
                        <a:lnTo>
                          <a:pt x="354" y="354"/>
                        </a:lnTo>
                        <a:lnTo>
                          <a:pt x="272" y="449"/>
                        </a:lnTo>
                        <a:lnTo>
                          <a:pt x="204" y="531"/>
                        </a:lnTo>
                        <a:lnTo>
                          <a:pt x="150" y="640"/>
                        </a:lnTo>
                        <a:lnTo>
                          <a:pt x="95" y="735"/>
                        </a:lnTo>
                        <a:lnTo>
                          <a:pt x="55" y="858"/>
                        </a:lnTo>
                        <a:lnTo>
                          <a:pt x="27" y="966"/>
                        </a:lnTo>
                        <a:lnTo>
                          <a:pt x="14" y="1089"/>
                        </a:lnTo>
                        <a:lnTo>
                          <a:pt x="0" y="1211"/>
                        </a:lnTo>
                        <a:lnTo>
                          <a:pt x="14" y="1334"/>
                        </a:lnTo>
                        <a:lnTo>
                          <a:pt x="27" y="1456"/>
                        </a:lnTo>
                        <a:lnTo>
                          <a:pt x="55" y="1565"/>
                        </a:lnTo>
                        <a:lnTo>
                          <a:pt x="95" y="1674"/>
                        </a:lnTo>
                        <a:lnTo>
                          <a:pt x="150" y="1783"/>
                        </a:lnTo>
                        <a:lnTo>
                          <a:pt x="204" y="1878"/>
                        </a:lnTo>
                        <a:lnTo>
                          <a:pt x="272" y="1973"/>
                        </a:lnTo>
                        <a:lnTo>
                          <a:pt x="354" y="2055"/>
                        </a:lnTo>
                        <a:lnTo>
                          <a:pt x="436" y="2136"/>
                        </a:lnTo>
                        <a:lnTo>
                          <a:pt x="531" y="2204"/>
                        </a:lnTo>
                        <a:lnTo>
                          <a:pt x="640" y="2272"/>
                        </a:lnTo>
                        <a:lnTo>
                          <a:pt x="735" y="2313"/>
                        </a:lnTo>
                        <a:lnTo>
                          <a:pt x="844" y="2354"/>
                        </a:lnTo>
                        <a:lnTo>
                          <a:pt x="966" y="2395"/>
                        </a:lnTo>
                        <a:lnTo>
                          <a:pt x="1088" y="2408"/>
                        </a:lnTo>
                        <a:lnTo>
                          <a:pt x="1333" y="2408"/>
                        </a:lnTo>
                        <a:lnTo>
                          <a:pt x="1456" y="2395"/>
                        </a:lnTo>
                        <a:lnTo>
                          <a:pt x="1565" y="2354"/>
                        </a:lnTo>
                        <a:lnTo>
                          <a:pt x="1673" y="2313"/>
                        </a:lnTo>
                        <a:lnTo>
                          <a:pt x="1782" y="2272"/>
                        </a:lnTo>
                        <a:lnTo>
                          <a:pt x="1877" y="2204"/>
                        </a:lnTo>
                        <a:lnTo>
                          <a:pt x="1973" y="2136"/>
                        </a:lnTo>
                        <a:lnTo>
                          <a:pt x="2054" y="2055"/>
                        </a:lnTo>
                        <a:lnTo>
                          <a:pt x="2136" y="1973"/>
                        </a:lnTo>
                        <a:lnTo>
                          <a:pt x="2204" y="1878"/>
                        </a:lnTo>
                        <a:lnTo>
                          <a:pt x="2272" y="1783"/>
                        </a:lnTo>
                        <a:lnTo>
                          <a:pt x="2313" y="1674"/>
                        </a:lnTo>
                        <a:lnTo>
                          <a:pt x="2354" y="1565"/>
                        </a:lnTo>
                        <a:lnTo>
                          <a:pt x="2381" y="1456"/>
                        </a:lnTo>
                        <a:lnTo>
                          <a:pt x="2408" y="1334"/>
                        </a:lnTo>
                        <a:lnTo>
                          <a:pt x="2408" y="1211"/>
                        </a:lnTo>
                        <a:lnTo>
                          <a:pt x="2408" y="1089"/>
                        </a:lnTo>
                        <a:lnTo>
                          <a:pt x="2381" y="966"/>
                        </a:lnTo>
                        <a:lnTo>
                          <a:pt x="2354" y="858"/>
                        </a:lnTo>
                        <a:lnTo>
                          <a:pt x="2313" y="735"/>
                        </a:lnTo>
                        <a:lnTo>
                          <a:pt x="2272" y="640"/>
                        </a:lnTo>
                        <a:lnTo>
                          <a:pt x="2204" y="531"/>
                        </a:lnTo>
                        <a:lnTo>
                          <a:pt x="2136" y="449"/>
                        </a:lnTo>
                        <a:lnTo>
                          <a:pt x="2054" y="354"/>
                        </a:lnTo>
                        <a:lnTo>
                          <a:pt x="1973" y="286"/>
                        </a:lnTo>
                        <a:lnTo>
                          <a:pt x="1877" y="218"/>
                        </a:lnTo>
                        <a:lnTo>
                          <a:pt x="1782" y="150"/>
                        </a:lnTo>
                        <a:lnTo>
                          <a:pt x="1673" y="96"/>
                        </a:lnTo>
                        <a:lnTo>
                          <a:pt x="1565" y="55"/>
                        </a:lnTo>
                        <a:lnTo>
                          <a:pt x="1456" y="28"/>
                        </a:lnTo>
                        <a:lnTo>
                          <a:pt x="1333" y="14"/>
                        </a:lnTo>
                        <a:lnTo>
                          <a:pt x="12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1315;p30">
                    <a:extLst>
                      <a:ext uri="{FF2B5EF4-FFF2-40B4-BE49-F238E27FC236}">
                        <a16:creationId xmlns:a16="http://schemas.microsoft.com/office/drawing/2014/main" id="{E65F98E8-BAD4-8726-0877-A2B53195B296}"/>
                      </a:ext>
                    </a:extLst>
                  </p:cNvPr>
                  <p:cNvSpPr/>
                  <p:nvPr/>
                </p:nvSpPr>
                <p:spPr>
                  <a:xfrm>
                    <a:off x="7146950" y="1624486"/>
                    <a:ext cx="305139" cy="214250"/>
                  </a:xfrm>
                  <a:custGeom>
                    <a:avLst/>
                    <a:gdLst/>
                    <a:ahLst/>
                    <a:cxnLst/>
                    <a:rect l="l" t="t" r="r" b="b"/>
                    <a:pathLst>
                      <a:path w="9998" h="7020" extrusionOk="0">
                        <a:moveTo>
                          <a:pt x="3333" y="1"/>
                        </a:moveTo>
                        <a:lnTo>
                          <a:pt x="3156" y="14"/>
                        </a:lnTo>
                        <a:lnTo>
                          <a:pt x="2979" y="42"/>
                        </a:lnTo>
                        <a:lnTo>
                          <a:pt x="2802" y="69"/>
                        </a:lnTo>
                        <a:lnTo>
                          <a:pt x="2639" y="110"/>
                        </a:lnTo>
                        <a:lnTo>
                          <a:pt x="2462" y="164"/>
                        </a:lnTo>
                        <a:lnTo>
                          <a:pt x="2299" y="218"/>
                        </a:lnTo>
                        <a:lnTo>
                          <a:pt x="2149" y="273"/>
                        </a:lnTo>
                        <a:lnTo>
                          <a:pt x="1986" y="341"/>
                        </a:lnTo>
                        <a:lnTo>
                          <a:pt x="1836" y="422"/>
                        </a:lnTo>
                        <a:lnTo>
                          <a:pt x="1687" y="504"/>
                        </a:lnTo>
                        <a:lnTo>
                          <a:pt x="1551" y="599"/>
                        </a:lnTo>
                        <a:lnTo>
                          <a:pt x="1279" y="803"/>
                        </a:lnTo>
                        <a:lnTo>
                          <a:pt x="1034" y="1035"/>
                        </a:lnTo>
                        <a:lnTo>
                          <a:pt x="803" y="1279"/>
                        </a:lnTo>
                        <a:lnTo>
                          <a:pt x="599" y="1551"/>
                        </a:lnTo>
                        <a:lnTo>
                          <a:pt x="503" y="1687"/>
                        </a:lnTo>
                        <a:lnTo>
                          <a:pt x="422" y="1837"/>
                        </a:lnTo>
                        <a:lnTo>
                          <a:pt x="340" y="1987"/>
                        </a:lnTo>
                        <a:lnTo>
                          <a:pt x="272" y="2150"/>
                        </a:lnTo>
                        <a:lnTo>
                          <a:pt x="218" y="2300"/>
                        </a:lnTo>
                        <a:lnTo>
                          <a:pt x="163" y="2463"/>
                        </a:lnTo>
                        <a:lnTo>
                          <a:pt x="109" y="2640"/>
                        </a:lnTo>
                        <a:lnTo>
                          <a:pt x="68" y="2803"/>
                        </a:lnTo>
                        <a:lnTo>
                          <a:pt x="41" y="2980"/>
                        </a:lnTo>
                        <a:lnTo>
                          <a:pt x="14" y="3157"/>
                        </a:lnTo>
                        <a:lnTo>
                          <a:pt x="0" y="3333"/>
                        </a:lnTo>
                        <a:lnTo>
                          <a:pt x="0" y="3510"/>
                        </a:lnTo>
                        <a:lnTo>
                          <a:pt x="0" y="3687"/>
                        </a:lnTo>
                        <a:lnTo>
                          <a:pt x="14" y="3864"/>
                        </a:lnTo>
                        <a:lnTo>
                          <a:pt x="41" y="4041"/>
                        </a:lnTo>
                        <a:lnTo>
                          <a:pt x="68" y="4218"/>
                        </a:lnTo>
                        <a:lnTo>
                          <a:pt x="109" y="4381"/>
                        </a:lnTo>
                        <a:lnTo>
                          <a:pt x="163" y="4544"/>
                        </a:lnTo>
                        <a:lnTo>
                          <a:pt x="218" y="4707"/>
                        </a:lnTo>
                        <a:lnTo>
                          <a:pt x="272" y="4870"/>
                        </a:lnTo>
                        <a:lnTo>
                          <a:pt x="340" y="5034"/>
                        </a:lnTo>
                        <a:lnTo>
                          <a:pt x="422" y="5183"/>
                        </a:lnTo>
                        <a:lnTo>
                          <a:pt x="503" y="5319"/>
                        </a:lnTo>
                        <a:lnTo>
                          <a:pt x="599" y="5469"/>
                        </a:lnTo>
                        <a:lnTo>
                          <a:pt x="803" y="5741"/>
                        </a:lnTo>
                        <a:lnTo>
                          <a:pt x="1034" y="5986"/>
                        </a:lnTo>
                        <a:lnTo>
                          <a:pt x="1279" y="6217"/>
                        </a:lnTo>
                        <a:lnTo>
                          <a:pt x="1551" y="6421"/>
                        </a:lnTo>
                        <a:lnTo>
                          <a:pt x="1687" y="6503"/>
                        </a:lnTo>
                        <a:lnTo>
                          <a:pt x="1836" y="6598"/>
                        </a:lnTo>
                        <a:lnTo>
                          <a:pt x="1986" y="6666"/>
                        </a:lnTo>
                        <a:lnTo>
                          <a:pt x="2149" y="6748"/>
                        </a:lnTo>
                        <a:lnTo>
                          <a:pt x="2299" y="6802"/>
                        </a:lnTo>
                        <a:lnTo>
                          <a:pt x="2462" y="6856"/>
                        </a:lnTo>
                        <a:lnTo>
                          <a:pt x="2639" y="6911"/>
                        </a:lnTo>
                        <a:lnTo>
                          <a:pt x="2802" y="6952"/>
                        </a:lnTo>
                        <a:lnTo>
                          <a:pt x="2979" y="6979"/>
                        </a:lnTo>
                        <a:lnTo>
                          <a:pt x="3156" y="7006"/>
                        </a:lnTo>
                        <a:lnTo>
                          <a:pt x="3333" y="7020"/>
                        </a:lnTo>
                        <a:lnTo>
                          <a:pt x="6488" y="7020"/>
                        </a:lnTo>
                        <a:lnTo>
                          <a:pt x="6801" y="7006"/>
                        </a:lnTo>
                        <a:lnTo>
                          <a:pt x="7101" y="6965"/>
                        </a:lnTo>
                        <a:lnTo>
                          <a:pt x="7400" y="6897"/>
                        </a:lnTo>
                        <a:lnTo>
                          <a:pt x="7699" y="6802"/>
                        </a:lnTo>
                        <a:lnTo>
                          <a:pt x="7971" y="6680"/>
                        </a:lnTo>
                        <a:lnTo>
                          <a:pt x="8243" y="6544"/>
                        </a:lnTo>
                        <a:lnTo>
                          <a:pt x="8502" y="6380"/>
                        </a:lnTo>
                        <a:lnTo>
                          <a:pt x="8733" y="6204"/>
                        </a:lnTo>
                        <a:lnTo>
                          <a:pt x="8964" y="5999"/>
                        </a:lnTo>
                        <a:lnTo>
                          <a:pt x="9168" y="5768"/>
                        </a:lnTo>
                        <a:lnTo>
                          <a:pt x="9345" y="5537"/>
                        </a:lnTo>
                        <a:lnTo>
                          <a:pt x="9522" y="5279"/>
                        </a:lnTo>
                        <a:lnTo>
                          <a:pt x="9658" y="5020"/>
                        </a:lnTo>
                        <a:lnTo>
                          <a:pt x="9780" y="4734"/>
                        </a:lnTo>
                        <a:lnTo>
                          <a:pt x="9876" y="4449"/>
                        </a:lnTo>
                        <a:lnTo>
                          <a:pt x="9944" y="4136"/>
                        </a:lnTo>
                        <a:lnTo>
                          <a:pt x="9984" y="3823"/>
                        </a:lnTo>
                        <a:lnTo>
                          <a:pt x="9998" y="3510"/>
                        </a:lnTo>
                        <a:lnTo>
                          <a:pt x="9998" y="3333"/>
                        </a:lnTo>
                        <a:lnTo>
                          <a:pt x="9984" y="3157"/>
                        </a:lnTo>
                        <a:lnTo>
                          <a:pt x="9957" y="2980"/>
                        </a:lnTo>
                        <a:lnTo>
                          <a:pt x="9930" y="2803"/>
                        </a:lnTo>
                        <a:lnTo>
                          <a:pt x="9889" y="2640"/>
                        </a:lnTo>
                        <a:lnTo>
                          <a:pt x="9848" y="2463"/>
                        </a:lnTo>
                        <a:lnTo>
                          <a:pt x="9780" y="2300"/>
                        </a:lnTo>
                        <a:lnTo>
                          <a:pt x="9726" y="2150"/>
                        </a:lnTo>
                        <a:lnTo>
                          <a:pt x="9658" y="1987"/>
                        </a:lnTo>
                        <a:lnTo>
                          <a:pt x="9576" y="1837"/>
                        </a:lnTo>
                        <a:lnTo>
                          <a:pt x="9495" y="1687"/>
                        </a:lnTo>
                        <a:lnTo>
                          <a:pt x="9399" y="1551"/>
                        </a:lnTo>
                        <a:lnTo>
                          <a:pt x="9195" y="1279"/>
                        </a:lnTo>
                        <a:lnTo>
                          <a:pt x="8964" y="1035"/>
                        </a:lnTo>
                        <a:lnTo>
                          <a:pt x="8787" y="858"/>
                        </a:lnTo>
                        <a:lnTo>
                          <a:pt x="8583" y="695"/>
                        </a:lnTo>
                        <a:lnTo>
                          <a:pt x="8379" y="558"/>
                        </a:lnTo>
                        <a:lnTo>
                          <a:pt x="8162" y="422"/>
                        </a:lnTo>
                        <a:lnTo>
                          <a:pt x="7944" y="314"/>
                        </a:lnTo>
                        <a:lnTo>
                          <a:pt x="7699" y="218"/>
                        </a:lnTo>
                        <a:lnTo>
                          <a:pt x="7454" y="137"/>
                        </a:lnTo>
                        <a:lnTo>
                          <a:pt x="7209" y="69"/>
                        </a:lnTo>
                        <a:lnTo>
                          <a:pt x="7033" y="42"/>
                        </a:lnTo>
                        <a:lnTo>
                          <a:pt x="6856" y="14"/>
                        </a:lnTo>
                        <a:lnTo>
                          <a:pt x="6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1316;p30">
                    <a:extLst>
                      <a:ext uri="{FF2B5EF4-FFF2-40B4-BE49-F238E27FC236}">
                        <a16:creationId xmlns:a16="http://schemas.microsoft.com/office/drawing/2014/main" id="{7C269383-5C71-F3C9-0C18-BB8A966778CB}"/>
                      </a:ext>
                    </a:extLst>
                  </p:cNvPr>
                  <p:cNvSpPr/>
                  <p:nvPr/>
                </p:nvSpPr>
                <p:spPr>
                  <a:xfrm>
                    <a:off x="7302208" y="1624486"/>
                    <a:ext cx="98000" cy="214250"/>
                  </a:xfrm>
                  <a:custGeom>
                    <a:avLst/>
                    <a:gdLst/>
                    <a:ahLst/>
                    <a:cxnLst/>
                    <a:rect l="l" t="t" r="r" b="b"/>
                    <a:pathLst>
                      <a:path w="3211" h="7020" extrusionOk="0">
                        <a:moveTo>
                          <a:pt x="449" y="1"/>
                        </a:moveTo>
                        <a:lnTo>
                          <a:pt x="381" y="137"/>
                        </a:lnTo>
                        <a:lnTo>
                          <a:pt x="327" y="300"/>
                        </a:lnTo>
                        <a:lnTo>
                          <a:pt x="259" y="463"/>
                        </a:lnTo>
                        <a:lnTo>
                          <a:pt x="218" y="654"/>
                        </a:lnTo>
                        <a:lnTo>
                          <a:pt x="136" y="1062"/>
                        </a:lnTo>
                        <a:lnTo>
                          <a:pt x="68" y="1497"/>
                        </a:lnTo>
                        <a:lnTo>
                          <a:pt x="28" y="1973"/>
                        </a:lnTo>
                        <a:lnTo>
                          <a:pt x="14" y="2476"/>
                        </a:lnTo>
                        <a:lnTo>
                          <a:pt x="0" y="2980"/>
                        </a:lnTo>
                        <a:lnTo>
                          <a:pt x="0" y="3497"/>
                        </a:lnTo>
                        <a:lnTo>
                          <a:pt x="14" y="4014"/>
                        </a:lnTo>
                        <a:lnTo>
                          <a:pt x="41" y="4517"/>
                        </a:lnTo>
                        <a:lnTo>
                          <a:pt x="96" y="5469"/>
                        </a:lnTo>
                        <a:lnTo>
                          <a:pt x="164" y="6258"/>
                        </a:lnTo>
                        <a:lnTo>
                          <a:pt x="204" y="6843"/>
                        </a:lnTo>
                        <a:lnTo>
                          <a:pt x="232" y="7020"/>
                        </a:lnTo>
                        <a:lnTo>
                          <a:pt x="1401" y="7020"/>
                        </a:lnTo>
                        <a:lnTo>
                          <a:pt x="1714" y="7006"/>
                        </a:lnTo>
                        <a:lnTo>
                          <a:pt x="2014" y="6965"/>
                        </a:lnTo>
                        <a:lnTo>
                          <a:pt x="2190" y="6680"/>
                        </a:lnTo>
                        <a:lnTo>
                          <a:pt x="2381" y="6340"/>
                        </a:lnTo>
                        <a:lnTo>
                          <a:pt x="2558" y="5959"/>
                        </a:lnTo>
                        <a:lnTo>
                          <a:pt x="2735" y="5537"/>
                        </a:lnTo>
                        <a:lnTo>
                          <a:pt x="2884" y="5088"/>
                        </a:lnTo>
                        <a:lnTo>
                          <a:pt x="2952" y="4843"/>
                        </a:lnTo>
                        <a:lnTo>
                          <a:pt x="3020" y="4585"/>
                        </a:lnTo>
                        <a:lnTo>
                          <a:pt x="3075" y="4326"/>
                        </a:lnTo>
                        <a:lnTo>
                          <a:pt x="3115" y="4068"/>
                        </a:lnTo>
                        <a:lnTo>
                          <a:pt x="3156" y="3796"/>
                        </a:lnTo>
                        <a:lnTo>
                          <a:pt x="3183" y="3510"/>
                        </a:lnTo>
                        <a:lnTo>
                          <a:pt x="3211" y="3184"/>
                        </a:lnTo>
                        <a:lnTo>
                          <a:pt x="3197" y="2871"/>
                        </a:lnTo>
                        <a:lnTo>
                          <a:pt x="3183" y="2572"/>
                        </a:lnTo>
                        <a:lnTo>
                          <a:pt x="3143" y="2286"/>
                        </a:lnTo>
                        <a:lnTo>
                          <a:pt x="3102" y="2014"/>
                        </a:lnTo>
                        <a:lnTo>
                          <a:pt x="3034" y="1756"/>
                        </a:lnTo>
                        <a:lnTo>
                          <a:pt x="2966" y="1524"/>
                        </a:lnTo>
                        <a:lnTo>
                          <a:pt x="2884" y="1293"/>
                        </a:lnTo>
                        <a:lnTo>
                          <a:pt x="2789" y="1089"/>
                        </a:lnTo>
                        <a:lnTo>
                          <a:pt x="2694" y="899"/>
                        </a:lnTo>
                        <a:lnTo>
                          <a:pt x="2598" y="722"/>
                        </a:lnTo>
                        <a:lnTo>
                          <a:pt x="2503" y="558"/>
                        </a:lnTo>
                        <a:lnTo>
                          <a:pt x="2299" y="286"/>
                        </a:lnTo>
                        <a:lnTo>
                          <a:pt x="2122" y="69"/>
                        </a:lnTo>
                        <a:lnTo>
                          <a:pt x="1946" y="42"/>
                        </a:lnTo>
                        <a:lnTo>
                          <a:pt x="1769" y="14"/>
                        </a:lnTo>
                        <a:lnTo>
                          <a:pt x="159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1317;p30">
                    <a:extLst>
                      <a:ext uri="{FF2B5EF4-FFF2-40B4-BE49-F238E27FC236}">
                        <a16:creationId xmlns:a16="http://schemas.microsoft.com/office/drawing/2014/main" id="{7DE26F49-5A7A-AACE-7208-1418189A587B}"/>
                      </a:ext>
                    </a:extLst>
                  </p:cNvPr>
                  <p:cNvSpPr/>
                  <p:nvPr/>
                </p:nvSpPr>
                <p:spPr>
                  <a:xfrm>
                    <a:off x="6677392" y="1513238"/>
                    <a:ext cx="689172" cy="420169"/>
                  </a:xfrm>
                  <a:custGeom>
                    <a:avLst/>
                    <a:gdLst/>
                    <a:ahLst/>
                    <a:cxnLst/>
                    <a:rect l="l" t="t" r="r" b="b"/>
                    <a:pathLst>
                      <a:path w="22581" h="13767" extrusionOk="0">
                        <a:moveTo>
                          <a:pt x="6530" y="0"/>
                        </a:moveTo>
                        <a:lnTo>
                          <a:pt x="6176" y="28"/>
                        </a:lnTo>
                        <a:lnTo>
                          <a:pt x="5836" y="82"/>
                        </a:lnTo>
                        <a:lnTo>
                          <a:pt x="5496" y="136"/>
                        </a:lnTo>
                        <a:lnTo>
                          <a:pt x="5169" y="218"/>
                        </a:lnTo>
                        <a:lnTo>
                          <a:pt x="4843" y="313"/>
                        </a:lnTo>
                        <a:lnTo>
                          <a:pt x="4517" y="422"/>
                        </a:lnTo>
                        <a:lnTo>
                          <a:pt x="4204" y="544"/>
                        </a:lnTo>
                        <a:lnTo>
                          <a:pt x="3904" y="680"/>
                        </a:lnTo>
                        <a:lnTo>
                          <a:pt x="3605" y="830"/>
                        </a:lnTo>
                        <a:lnTo>
                          <a:pt x="3320" y="993"/>
                        </a:lnTo>
                        <a:lnTo>
                          <a:pt x="3034" y="1170"/>
                        </a:lnTo>
                        <a:lnTo>
                          <a:pt x="2775" y="1374"/>
                        </a:lnTo>
                        <a:lnTo>
                          <a:pt x="2503" y="1578"/>
                        </a:lnTo>
                        <a:lnTo>
                          <a:pt x="2258" y="1796"/>
                        </a:lnTo>
                        <a:lnTo>
                          <a:pt x="2014" y="2013"/>
                        </a:lnTo>
                        <a:lnTo>
                          <a:pt x="1850" y="2190"/>
                        </a:lnTo>
                        <a:lnTo>
                          <a:pt x="1687" y="2381"/>
                        </a:lnTo>
                        <a:lnTo>
                          <a:pt x="1524" y="2558"/>
                        </a:lnTo>
                        <a:lnTo>
                          <a:pt x="1374" y="2748"/>
                        </a:lnTo>
                        <a:lnTo>
                          <a:pt x="1238" y="2952"/>
                        </a:lnTo>
                        <a:lnTo>
                          <a:pt x="1102" y="3156"/>
                        </a:lnTo>
                        <a:lnTo>
                          <a:pt x="966" y="3360"/>
                        </a:lnTo>
                        <a:lnTo>
                          <a:pt x="844" y="3578"/>
                        </a:lnTo>
                        <a:lnTo>
                          <a:pt x="653" y="3945"/>
                        </a:lnTo>
                        <a:lnTo>
                          <a:pt x="490" y="4340"/>
                        </a:lnTo>
                        <a:lnTo>
                          <a:pt x="341" y="4734"/>
                        </a:lnTo>
                        <a:lnTo>
                          <a:pt x="218" y="5142"/>
                        </a:lnTo>
                        <a:lnTo>
                          <a:pt x="123" y="5564"/>
                        </a:lnTo>
                        <a:lnTo>
                          <a:pt x="55" y="5999"/>
                        </a:lnTo>
                        <a:lnTo>
                          <a:pt x="14" y="6434"/>
                        </a:lnTo>
                        <a:lnTo>
                          <a:pt x="0" y="6883"/>
                        </a:lnTo>
                        <a:lnTo>
                          <a:pt x="0" y="7250"/>
                        </a:lnTo>
                        <a:lnTo>
                          <a:pt x="41" y="7631"/>
                        </a:lnTo>
                        <a:lnTo>
                          <a:pt x="82" y="7999"/>
                        </a:lnTo>
                        <a:lnTo>
                          <a:pt x="164" y="8352"/>
                        </a:lnTo>
                        <a:lnTo>
                          <a:pt x="232" y="8638"/>
                        </a:lnTo>
                        <a:lnTo>
                          <a:pt x="313" y="8924"/>
                        </a:lnTo>
                        <a:lnTo>
                          <a:pt x="409" y="9209"/>
                        </a:lnTo>
                        <a:lnTo>
                          <a:pt x="504" y="9481"/>
                        </a:lnTo>
                        <a:lnTo>
                          <a:pt x="626" y="9740"/>
                        </a:lnTo>
                        <a:lnTo>
                          <a:pt x="749" y="9998"/>
                        </a:lnTo>
                        <a:lnTo>
                          <a:pt x="885" y="10257"/>
                        </a:lnTo>
                        <a:lnTo>
                          <a:pt x="1034" y="10501"/>
                        </a:lnTo>
                        <a:lnTo>
                          <a:pt x="1197" y="10746"/>
                        </a:lnTo>
                        <a:lnTo>
                          <a:pt x="1361" y="10978"/>
                        </a:lnTo>
                        <a:lnTo>
                          <a:pt x="1538" y="11209"/>
                        </a:lnTo>
                        <a:lnTo>
                          <a:pt x="1714" y="11426"/>
                        </a:lnTo>
                        <a:lnTo>
                          <a:pt x="1918" y="11630"/>
                        </a:lnTo>
                        <a:lnTo>
                          <a:pt x="2122" y="11834"/>
                        </a:lnTo>
                        <a:lnTo>
                          <a:pt x="2327" y="12025"/>
                        </a:lnTo>
                        <a:lnTo>
                          <a:pt x="2544" y="12215"/>
                        </a:lnTo>
                        <a:lnTo>
                          <a:pt x="2775" y="12392"/>
                        </a:lnTo>
                        <a:lnTo>
                          <a:pt x="3007" y="12555"/>
                        </a:lnTo>
                        <a:lnTo>
                          <a:pt x="3251" y="12719"/>
                        </a:lnTo>
                        <a:lnTo>
                          <a:pt x="3496" y="12868"/>
                        </a:lnTo>
                        <a:lnTo>
                          <a:pt x="3741" y="13004"/>
                        </a:lnTo>
                        <a:lnTo>
                          <a:pt x="4000" y="13127"/>
                        </a:lnTo>
                        <a:lnTo>
                          <a:pt x="4272" y="13249"/>
                        </a:lnTo>
                        <a:lnTo>
                          <a:pt x="4544" y="13358"/>
                        </a:lnTo>
                        <a:lnTo>
                          <a:pt x="4816" y="13440"/>
                        </a:lnTo>
                        <a:lnTo>
                          <a:pt x="5101" y="13535"/>
                        </a:lnTo>
                        <a:lnTo>
                          <a:pt x="5387" y="13603"/>
                        </a:lnTo>
                        <a:lnTo>
                          <a:pt x="5673" y="13657"/>
                        </a:lnTo>
                        <a:lnTo>
                          <a:pt x="5972" y="13698"/>
                        </a:lnTo>
                        <a:lnTo>
                          <a:pt x="6271" y="13739"/>
                        </a:lnTo>
                        <a:lnTo>
                          <a:pt x="6571" y="13752"/>
                        </a:lnTo>
                        <a:lnTo>
                          <a:pt x="6883" y="13766"/>
                        </a:lnTo>
                        <a:lnTo>
                          <a:pt x="15698" y="13766"/>
                        </a:lnTo>
                        <a:lnTo>
                          <a:pt x="16052" y="13752"/>
                        </a:lnTo>
                        <a:lnTo>
                          <a:pt x="16405" y="13725"/>
                        </a:lnTo>
                        <a:lnTo>
                          <a:pt x="16745" y="13684"/>
                        </a:lnTo>
                        <a:lnTo>
                          <a:pt x="17085" y="13616"/>
                        </a:lnTo>
                        <a:lnTo>
                          <a:pt x="17412" y="13548"/>
                        </a:lnTo>
                        <a:lnTo>
                          <a:pt x="17738" y="13453"/>
                        </a:lnTo>
                        <a:lnTo>
                          <a:pt x="18065" y="13344"/>
                        </a:lnTo>
                        <a:lnTo>
                          <a:pt x="18378" y="13222"/>
                        </a:lnTo>
                        <a:lnTo>
                          <a:pt x="18677" y="13086"/>
                        </a:lnTo>
                        <a:lnTo>
                          <a:pt x="18976" y="12923"/>
                        </a:lnTo>
                        <a:lnTo>
                          <a:pt x="19262" y="12759"/>
                        </a:lnTo>
                        <a:lnTo>
                          <a:pt x="19547" y="12583"/>
                        </a:lnTo>
                        <a:lnTo>
                          <a:pt x="19819" y="12392"/>
                        </a:lnTo>
                        <a:lnTo>
                          <a:pt x="20078" y="12188"/>
                        </a:lnTo>
                        <a:lnTo>
                          <a:pt x="20323" y="11971"/>
                        </a:lnTo>
                        <a:lnTo>
                          <a:pt x="20568" y="11739"/>
                        </a:lnTo>
                        <a:lnTo>
                          <a:pt x="20731" y="11562"/>
                        </a:lnTo>
                        <a:lnTo>
                          <a:pt x="20894" y="11386"/>
                        </a:lnTo>
                        <a:lnTo>
                          <a:pt x="21044" y="11195"/>
                        </a:lnTo>
                        <a:lnTo>
                          <a:pt x="21193" y="11005"/>
                        </a:lnTo>
                        <a:lnTo>
                          <a:pt x="21343" y="10814"/>
                        </a:lnTo>
                        <a:lnTo>
                          <a:pt x="21479" y="10610"/>
                        </a:lnTo>
                        <a:lnTo>
                          <a:pt x="21601" y="10406"/>
                        </a:lnTo>
                        <a:lnTo>
                          <a:pt x="21724" y="10202"/>
                        </a:lnTo>
                        <a:lnTo>
                          <a:pt x="21846" y="9985"/>
                        </a:lnTo>
                        <a:lnTo>
                          <a:pt x="21955" y="9767"/>
                        </a:lnTo>
                        <a:lnTo>
                          <a:pt x="22050" y="9536"/>
                        </a:lnTo>
                        <a:lnTo>
                          <a:pt x="22146" y="9304"/>
                        </a:lnTo>
                        <a:lnTo>
                          <a:pt x="22227" y="9073"/>
                        </a:lnTo>
                        <a:lnTo>
                          <a:pt x="22295" y="8842"/>
                        </a:lnTo>
                        <a:lnTo>
                          <a:pt x="22363" y="8597"/>
                        </a:lnTo>
                        <a:lnTo>
                          <a:pt x="22418" y="8366"/>
                        </a:lnTo>
                        <a:lnTo>
                          <a:pt x="22431" y="8352"/>
                        </a:lnTo>
                        <a:lnTo>
                          <a:pt x="22499" y="7999"/>
                        </a:lnTo>
                        <a:lnTo>
                          <a:pt x="22540" y="7631"/>
                        </a:lnTo>
                        <a:lnTo>
                          <a:pt x="22581" y="7250"/>
                        </a:lnTo>
                        <a:lnTo>
                          <a:pt x="22581" y="6883"/>
                        </a:lnTo>
                        <a:lnTo>
                          <a:pt x="22567" y="6421"/>
                        </a:lnTo>
                        <a:lnTo>
                          <a:pt x="22526" y="5972"/>
                        </a:lnTo>
                        <a:lnTo>
                          <a:pt x="22458" y="5523"/>
                        </a:lnTo>
                        <a:lnTo>
                          <a:pt x="22350" y="5101"/>
                        </a:lnTo>
                        <a:lnTo>
                          <a:pt x="22227" y="4680"/>
                        </a:lnTo>
                        <a:lnTo>
                          <a:pt x="22064" y="4258"/>
                        </a:lnTo>
                        <a:lnTo>
                          <a:pt x="21887" y="3863"/>
                        </a:lnTo>
                        <a:lnTo>
                          <a:pt x="21683" y="3483"/>
                        </a:lnTo>
                        <a:lnTo>
                          <a:pt x="21452" y="3102"/>
                        </a:lnTo>
                        <a:lnTo>
                          <a:pt x="21193" y="2734"/>
                        </a:lnTo>
                        <a:lnTo>
                          <a:pt x="20908" y="2394"/>
                        </a:lnTo>
                        <a:lnTo>
                          <a:pt x="20608" y="2054"/>
                        </a:lnTo>
                        <a:lnTo>
                          <a:pt x="20282" y="1755"/>
                        </a:lnTo>
                        <a:lnTo>
                          <a:pt x="19942" y="1469"/>
                        </a:lnTo>
                        <a:lnTo>
                          <a:pt x="19588" y="1197"/>
                        </a:lnTo>
                        <a:lnTo>
                          <a:pt x="19207" y="966"/>
                        </a:lnTo>
                        <a:lnTo>
                          <a:pt x="18813" y="748"/>
                        </a:lnTo>
                        <a:lnTo>
                          <a:pt x="18405" y="544"/>
                        </a:lnTo>
                        <a:lnTo>
                          <a:pt x="17983" y="381"/>
                        </a:lnTo>
                        <a:lnTo>
                          <a:pt x="17548" y="245"/>
                        </a:lnTo>
                        <a:lnTo>
                          <a:pt x="17099" y="136"/>
                        </a:lnTo>
                        <a:lnTo>
                          <a:pt x="16650" y="55"/>
                        </a:lnTo>
                        <a:lnTo>
                          <a:pt x="16174" y="14"/>
                        </a:lnTo>
                        <a:lnTo>
                          <a:pt x="15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1318;p30">
                    <a:extLst>
                      <a:ext uri="{FF2B5EF4-FFF2-40B4-BE49-F238E27FC236}">
                        <a16:creationId xmlns:a16="http://schemas.microsoft.com/office/drawing/2014/main" id="{CAC6FC60-AADC-3A71-8E84-1AB011209857}"/>
                      </a:ext>
                    </a:extLst>
                  </p:cNvPr>
                  <p:cNvSpPr/>
                  <p:nvPr/>
                </p:nvSpPr>
                <p:spPr>
                  <a:xfrm>
                    <a:off x="6788243" y="1645667"/>
                    <a:ext cx="458777" cy="121683"/>
                  </a:xfrm>
                  <a:custGeom>
                    <a:avLst/>
                    <a:gdLst/>
                    <a:ahLst/>
                    <a:cxnLst/>
                    <a:rect l="l" t="t" r="r" b="b"/>
                    <a:pathLst>
                      <a:path w="15032" h="3987" extrusionOk="0">
                        <a:moveTo>
                          <a:pt x="1796" y="1"/>
                        </a:moveTo>
                        <a:lnTo>
                          <a:pt x="1592" y="41"/>
                        </a:lnTo>
                        <a:lnTo>
                          <a:pt x="1401" y="82"/>
                        </a:lnTo>
                        <a:lnTo>
                          <a:pt x="1225" y="150"/>
                        </a:lnTo>
                        <a:lnTo>
                          <a:pt x="1048" y="232"/>
                        </a:lnTo>
                        <a:lnTo>
                          <a:pt x="885" y="341"/>
                        </a:lnTo>
                        <a:lnTo>
                          <a:pt x="721" y="449"/>
                        </a:lnTo>
                        <a:lnTo>
                          <a:pt x="585" y="585"/>
                        </a:lnTo>
                        <a:lnTo>
                          <a:pt x="449" y="721"/>
                        </a:lnTo>
                        <a:lnTo>
                          <a:pt x="340" y="871"/>
                        </a:lnTo>
                        <a:lnTo>
                          <a:pt x="245" y="1034"/>
                        </a:lnTo>
                        <a:lnTo>
                          <a:pt x="150" y="1211"/>
                        </a:lnTo>
                        <a:lnTo>
                          <a:pt x="96" y="1402"/>
                        </a:lnTo>
                        <a:lnTo>
                          <a:pt x="41" y="1592"/>
                        </a:lnTo>
                        <a:lnTo>
                          <a:pt x="14" y="1782"/>
                        </a:lnTo>
                        <a:lnTo>
                          <a:pt x="0" y="1986"/>
                        </a:lnTo>
                        <a:lnTo>
                          <a:pt x="14" y="2191"/>
                        </a:lnTo>
                        <a:lnTo>
                          <a:pt x="41" y="2395"/>
                        </a:lnTo>
                        <a:lnTo>
                          <a:pt x="96" y="2585"/>
                        </a:lnTo>
                        <a:lnTo>
                          <a:pt x="150" y="2762"/>
                        </a:lnTo>
                        <a:lnTo>
                          <a:pt x="245" y="2939"/>
                        </a:lnTo>
                        <a:lnTo>
                          <a:pt x="340" y="3102"/>
                        </a:lnTo>
                        <a:lnTo>
                          <a:pt x="449" y="3252"/>
                        </a:lnTo>
                        <a:lnTo>
                          <a:pt x="585" y="3401"/>
                        </a:lnTo>
                        <a:lnTo>
                          <a:pt x="721" y="3524"/>
                        </a:lnTo>
                        <a:lnTo>
                          <a:pt x="885" y="3646"/>
                        </a:lnTo>
                        <a:lnTo>
                          <a:pt x="1048" y="3741"/>
                        </a:lnTo>
                        <a:lnTo>
                          <a:pt x="1225" y="3823"/>
                        </a:lnTo>
                        <a:lnTo>
                          <a:pt x="1401" y="3891"/>
                        </a:lnTo>
                        <a:lnTo>
                          <a:pt x="1592" y="3945"/>
                        </a:lnTo>
                        <a:lnTo>
                          <a:pt x="1796" y="3972"/>
                        </a:lnTo>
                        <a:lnTo>
                          <a:pt x="2000" y="3986"/>
                        </a:lnTo>
                        <a:lnTo>
                          <a:pt x="13045" y="3986"/>
                        </a:lnTo>
                        <a:lnTo>
                          <a:pt x="13249" y="3972"/>
                        </a:lnTo>
                        <a:lnTo>
                          <a:pt x="13440" y="3945"/>
                        </a:lnTo>
                        <a:lnTo>
                          <a:pt x="13630" y="3891"/>
                        </a:lnTo>
                        <a:lnTo>
                          <a:pt x="13821" y="3823"/>
                        </a:lnTo>
                        <a:lnTo>
                          <a:pt x="13997" y="3741"/>
                        </a:lnTo>
                        <a:lnTo>
                          <a:pt x="14161" y="3646"/>
                        </a:lnTo>
                        <a:lnTo>
                          <a:pt x="14310" y="3524"/>
                        </a:lnTo>
                        <a:lnTo>
                          <a:pt x="14446" y="3401"/>
                        </a:lnTo>
                        <a:lnTo>
                          <a:pt x="14582" y="3252"/>
                        </a:lnTo>
                        <a:lnTo>
                          <a:pt x="14691" y="3102"/>
                        </a:lnTo>
                        <a:lnTo>
                          <a:pt x="14800" y="2939"/>
                        </a:lnTo>
                        <a:lnTo>
                          <a:pt x="14882" y="2762"/>
                        </a:lnTo>
                        <a:lnTo>
                          <a:pt x="14950" y="2585"/>
                        </a:lnTo>
                        <a:lnTo>
                          <a:pt x="15004" y="2395"/>
                        </a:lnTo>
                        <a:lnTo>
                          <a:pt x="15031" y="2191"/>
                        </a:lnTo>
                        <a:lnTo>
                          <a:pt x="15031" y="1986"/>
                        </a:lnTo>
                        <a:lnTo>
                          <a:pt x="15031" y="1782"/>
                        </a:lnTo>
                        <a:lnTo>
                          <a:pt x="15004" y="1592"/>
                        </a:lnTo>
                        <a:lnTo>
                          <a:pt x="14950" y="1402"/>
                        </a:lnTo>
                        <a:lnTo>
                          <a:pt x="14882" y="1211"/>
                        </a:lnTo>
                        <a:lnTo>
                          <a:pt x="14800" y="1034"/>
                        </a:lnTo>
                        <a:lnTo>
                          <a:pt x="14691" y="871"/>
                        </a:lnTo>
                        <a:lnTo>
                          <a:pt x="14582" y="721"/>
                        </a:lnTo>
                        <a:lnTo>
                          <a:pt x="14446" y="585"/>
                        </a:lnTo>
                        <a:lnTo>
                          <a:pt x="14310" y="449"/>
                        </a:lnTo>
                        <a:lnTo>
                          <a:pt x="14161" y="341"/>
                        </a:lnTo>
                        <a:lnTo>
                          <a:pt x="13997" y="232"/>
                        </a:lnTo>
                        <a:lnTo>
                          <a:pt x="13821" y="150"/>
                        </a:lnTo>
                        <a:lnTo>
                          <a:pt x="13630" y="82"/>
                        </a:lnTo>
                        <a:lnTo>
                          <a:pt x="13440" y="41"/>
                        </a:lnTo>
                        <a:lnTo>
                          <a:pt x="132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1319;p30">
                    <a:extLst>
                      <a:ext uri="{FF2B5EF4-FFF2-40B4-BE49-F238E27FC236}">
                        <a16:creationId xmlns:a16="http://schemas.microsoft.com/office/drawing/2014/main" id="{F23A8025-369B-7F11-B452-FE15AAF9B7AE}"/>
                      </a:ext>
                    </a:extLst>
                  </p:cNvPr>
                  <p:cNvSpPr/>
                  <p:nvPr/>
                </p:nvSpPr>
                <p:spPr>
                  <a:xfrm>
                    <a:off x="6836801" y="1669748"/>
                    <a:ext cx="73523" cy="73523"/>
                  </a:xfrm>
                  <a:custGeom>
                    <a:avLst/>
                    <a:gdLst/>
                    <a:ahLst/>
                    <a:cxnLst/>
                    <a:rect l="l" t="t" r="r" b="b"/>
                    <a:pathLst>
                      <a:path w="2409" h="2409" extrusionOk="0">
                        <a:moveTo>
                          <a:pt x="1089" y="0"/>
                        </a:moveTo>
                        <a:lnTo>
                          <a:pt x="967" y="14"/>
                        </a:lnTo>
                        <a:lnTo>
                          <a:pt x="858" y="41"/>
                        </a:lnTo>
                        <a:lnTo>
                          <a:pt x="749" y="82"/>
                        </a:lnTo>
                        <a:lnTo>
                          <a:pt x="640" y="136"/>
                        </a:lnTo>
                        <a:lnTo>
                          <a:pt x="545" y="191"/>
                        </a:lnTo>
                        <a:lnTo>
                          <a:pt x="450" y="273"/>
                        </a:lnTo>
                        <a:lnTo>
                          <a:pt x="355" y="354"/>
                        </a:lnTo>
                        <a:lnTo>
                          <a:pt x="273" y="436"/>
                        </a:lnTo>
                        <a:lnTo>
                          <a:pt x="191" y="545"/>
                        </a:lnTo>
                        <a:lnTo>
                          <a:pt x="137" y="640"/>
                        </a:lnTo>
                        <a:lnTo>
                          <a:pt x="82" y="749"/>
                        </a:lnTo>
                        <a:lnTo>
                          <a:pt x="55" y="857"/>
                        </a:lnTo>
                        <a:lnTo>
                          <a:pt x="14" y="966"/>
                        </a:lnTo>
                        <a:lnTo>
                          <a:pt x="1" y="1089"/>
                        </a:lnTo>
                        <a:lnTo>
                          <a:pt x="1" y="1197"/>
                        </a:lnTo>
                        <a:lnTo>
                          <a:pt x="1" y="1320"/>
                        </a:lnTo>
                        <a:lnTo>
                          <a:pt x="14" y="1429"/>
                        </a:lnTo>
                        <a:lnTo>
                          <a:pt x="55" y="1538"/>
                        </a:lnTo>
                        <a:lnTo>
                          <a:pt x="82" y="1660"/>
                        </a:lnTo>
                        <a:lnTo>
                          <a:pt x="137" y="1755"/>
                        </a:lnTo>
                        <a:lnTo>
                          <a:pt x="191" y="1864"/>
                        </a:lnTo>
                        <a:lnTo>
                          <a:pt x="273" y="1959"/>
                        </a:lnTo>
                        <a:lnTo>
                          <a:pt x="355" y="2054"/>
                        </a:lnTo>
                        <a:lnTo>
                          <a:pt x="450" y="2136"/>
                        </a:lnTo>
                        <a:lnTo>
                          <a:pt x="545" y="2204"/>
                        </a:lnTo>
                        <a:lnTo>
                          <a:pt x="640" y="2272"/>
                        </a:lnTo>
                        <a:lnTo>
                          <a:pt x="749" y="2313"/>
                        </a:lnTo>
                        <a:lnTo>
                          <a:pt x="858" y="2354"/>
                        </a:lnTo>
                        <a:lnTo>
                          <a:pt x="967" y="2381"/>
                        </a:lnTo>
                        <a:lnTo>
                          <a:pt x="1089" y="2394"/>
                        </a:lnTo>
                        <a:lnTo>
                          <a:pt x="1198" y="2408"/>
                        </a:lnTo>
                        <a:lnTo>
                          <a:pt x="1320" y="2394"/>
                        </a:lnTo>
                        <a:lnTo>
                          <a:pt x="1429" y="2381"/>
                        </a:lnTo>
                        <a:lnTo>
                          <a:pt x="1552" y="2354"/>
                        </a:lnTo>
                        <a:lnTo>
                          <a:pt x="1660" y="2313"/>
                        </a:lnTo>
                        <a:lnTo>
                          <a:pt x="1756" y="2272"/>
                        </a:lnTo>
                        <a:lnTo>
                          <a:pt x="1864" y="2204"/>
                        </a:lnTo>
                        <a:lnTo>
                          <a:pt x="1960" y="2136"/>
                        </a:lnTo>
                        <a:lnTo>
                          <a:pt x="2055" y="2054"/>
                        </a:lnTo>
                        <a:lnTo>
                          <a:pt x="2136" y="1959"/>
                        </a:lnTo>
                        <a:lnTo>
                          <a:pt x="2204" y="1864"/>
                        </a:lnTo>
                        <a:lnTo>
                          <a:pt x="2273" y="1755"/>
                        </a:lnTo>
                        <a:lnTo>
                          <a:pt x="2313" y="1660"/>
                        </a:lnTo>
                        <a:lnTo>
                          <a:pt x="2354" y="1538"/>
                        </a:lnTo>
                        <a:lnTo>
                          <a:pt x="2381" y="1429"/>
                        </a:lnTo>
                        <a:lnTo>
                          <a:pt x="2395" y="1320"/>
                        </a:lnTo>
                        <a:lnTo>
                          <a:pt x="2409" y="1197"/>
                        </a:lnTo>
                        <a:lnTo>
                          <a:pt x="2395" y="1089"/>
                        </a:lnTo>
                        <a:lnTo>
                          <a:pt x="2381" y="966"/>
                        </a:lnTo>
                        <a:lnTo>
                          <a:pt x="2354" y="857"/>
                        </a:lnTo>
                        <a:lnTo>
                          <a:pt x="2313" y="749"/>
                        </a:lnTo>
                        <a:lnTo>
                          <a:pt x="2273" y="640"/>
                        </a:lnTo>
                        <a:lnTo>
                          <a:pt x="2204" y="545"/>
                        </a:lnTo>
                        <a:lnTo>
                          <a:pt x="2136" y="436"/>
                        </a:lnTo>
                        <a:lnTo>
                          <a:pt x="2055" y="354"/>
                        </a:lnTo>
                        <a:lnTo>
                          <a:pt x="1960" y="273"/>
                        </a:lnTo>
                        <a:lnTo>
                          <a:pt x="1864" y="191"/>
                        </a:lnTo>
                        <a:lnTo>
                          <a:pt x="1756" y="136"/>
                        </a:lnTo>
                        <a:lnTo>
                          <a:pt x="1660" y="82"/>
                        </a:lnTo>
                        <a:lnTo>
                          <a:pt x="1552" y="41"/>
                        </a:lnTo>
                        <a:lnTo>
                          <a:pt x="1429" y="14"/>
                        </a:lnTo>
                        <a:lnTo>
                          <a:pt x="1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1320;p30">
                    <a:extLst>
                      <a:ext uri="{FF2B5EF4-FFF2-40B4-BE49-F238E27FC236}">
                        <a16:creationId xmlns:a16="http://schemas.microsoft.com/office/drawing/2014/main" id="{ACC7A8C1-7A67-7CED-2B25-0B6995BCC5A8}"/>
                      </a:ext>
                    </a:extLst>
                  </p:cNvPr>
                  <p:cNvSpPr/>
                  <p:nvPr/>
                </p:nvSpPr>
                <p:spPr>
                  <a:xfrm>
                    <a:off x="6847605" y="1680552"/>
                    <a:ext cx="62719" cy="62719"/>
                  </a:xfrm>
                  <a:custGeom>
                    <a:avLst/>
                    <a:gdLst/>
                    <a:ahLst/>
                    <a:cxnLst/>
                    <a:rect l="l" t="t" r="r" b="b"/>
                    <a:pathLst>
                      <a:path w="2055" h="2055" extrusionOk="0">
                        <a:moveTo>
                          <a:pt x="1701" y="0"/>
                        </a:moveTo>
                        <a:lnTo>
                          <a:pt x="1" y="1700"/>
                        </a:lnTo>
                        <a:lnTo>
                          <a:pt x="96" y="1782"/>
                        </a:lnTo>
                        <a:lnTo>
                          <a:pt x="191" y="1850"/>
                        </a:lnTo>
                        <a:lnTo>
                          <a:pt x="286" y="1918"/>
                        </a:lnTo>
                        <a:lnTo>
                          <a:pt x="395" y="1959"/>
                        </a:lnTo>
                        <a:lnTo>
                          <a:pt x="504" y="2000"/>
                        </a:lnTo>
                        <a:lnTo>
                          <a:pt x="613" y="2027"/>
                        </a:lnTo>
                        <a:lnTo>
                          <a:pt x="735" y="2040"/>
                        </a:lnTo>
                        <a:lnTo>
                          <a:pt x="844" y="2054"/>
                        </a:lnTo>
                        <a:lnTo>
                          <a:pt x="966" y="2040"/>
                        </a:lnTo>
                        <a:lnTo>
                          <a:pt x="1075" y="2027"/>
                        </a:lnTo>
                        <a:lnTo>
                          <a:pt x="1198" y="2000"/>
                        </a:lnTo>
                        <a:lnTo>
                          <a:pt x="1306" y="1959"/>
                        </a:lnTo>
                        <a:lnTo>
                          <a:pt x="1402" y="1918"/>
                        </a:lnTo>
                        <a:lnTo>
                          <a:pt x="1510" y="1850"/>
                        </a:lnTo>
                        <a:lnTo>
                          <a:pt x="1606" y="1782"/>
                        </a:lnTo>
                        <a:lnTo>
                          <a:pt x="1701" y="1700"/>
                        </a:lnTo>
                        <a:lnTo>
                          <a:pt x="1782" y="1605"/>
                        </a:lnTo>
                        <a:lnTo>
                          <a:pt x="1850" y="1510"/>
                        </a:lnTo>
                        <a:lnTo>
                          <a:pt x="1919" y="1401"/>
                        </a:lnTo>
                        <a:lnTo>
                          <a:pt x="1959" y="1306"/>
                        </a:lnTo>
                        <a:lnTo>
                          <a:pt x="2000" y="1184"/>
                        </a:lnTo>
                        <a:lnTo>
                          <a:pt x="2027" y="1075"/>
                        </a:lnTo>
                        <a:lnTo>
                          <a:pt x="2041" y="966"/>
                        </a:lnTo>
                        <a:lnTo>
                          <a:pt x="2055" y="843"/>
                        </a:lnTo>
                        <a:lnTo>
                          <a:pt x="2041" y="735"/>
                        </a:lnTo>
                        <a:lnTo>
                          <a:pt x="2027" y="612"/>
                        </a:lnTo>
                        <a:lnTo>
                          <a:pt x="2000" y="503"/>
                        </a:lnTo>
                        <a:lnTo>
                          <a:pt x="1959" y="395"/>
                        </a:lnTo>
                        <a:lnTo>
                          <a:pt x="1919" y="286"/>
                        </a:lnTo>
                        <a:lnTo>
                          <a:pt x="1850" y="191"/>
                        </a:lnTo>
                        <a:lnTo>
                          <a:pt x="1782" y="82"/>
                        </a:lnTo>
                        <a:lnTo>
                          <a:pt x="1701"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1321;p30">
                    <a:extLst>
                      <a:ext uri="{FF2B5EF4-FFF2-40B4-BE49-F238E27FC236}">
                        <a16:creationId xmlns:a16="http://schemas.microsoft.com/office/drawing/2014/main" id="{694F23F9-ECDA-DA2B-559A-7F2339719A58}"/>
                      </a:ext>
                    </a:extLst>
                  </p:cNvPr>
                  <p:cNvSpPr/>
                  <p:nvPr/>
                </p:nvSpPr>
                <p:spPr>
                  <a:xfrm>
                    <a:off x="7133643" y="1669748"/>
                    <a:ext cx="73523" cy="73523"/>
                  </a:xfrm>
                  <a:custGeom>
                    <a:avLst/>
                    <a:gdLst/>
                    <a:ahLst/>
                    <a:cxnLst/>
                    <a:rect l="l" t="t" r="r" b="b"/>
                    <a:pathLst>
                      <a:path w="2409" h="2409" extrusionOk="0">
                        <a:moveTo>
                          <a:pt x="1089" y="0"/>
                        </a:moveTo>
                        <a:lnTo>
                          <a:pt x="980" y="14"/>
                        </a:lnTo>
                        <a:lnTo>
                          <a:pt x="871" y="41"/>
                        </a:lnTo>
                        <a:lnTo>
                          <a:pt x="762" y="82"/>
                        </a:lnTo>
                        <a:lnTo>
                          <a:pt x="654" y="136"/>
                        </a:lnTo>
                        <a:lnTo>
                          <a:pt x="545" y="191"/>
                        </a:lnTo>
                        <a:lnTo>
                          <a:pt x="450" y="273"/>
                        </a:lnTo>
                        <a:lnTo>
                          <a:pt x="354" y="354"/>
                        </a:lnTo>
                        <a:lnTo>
                          <a:pt x="273" y="436"/>
                        </a:lnTo>
                        <a:lnTo>
                          <a:pt x="205" y="545"/>
                        </a:lnTo>
                        <a:lnTo>
                          <a:pt x="150" y="640"/>
                        </a:lnTo>
                        <a:lnTo>
                          <a:pt x="96" y="749"/>
                        </a:lnTo>
                        <a:lnTo>
                          <a:pt x="55" y="857"/>
                        </a:lnTo>
                        <a:lnTo>
                          <a:pt x="28" y="966"/>
                        </a:lnTo>
                        <a:lnTo>
                          <a:pt x="14" y="1089"/>
                        </a:lnTo>
                        <a:lnTo>
                          <a:pt x="1" y="1197"/>
                        </a:lnTo>
                        <a:lnTo>
                          <a:pt x="14" y="1320"/>
                        </a:lnTo>
                        <a:lnTo>
                          <a:pt x="28" y="1429"/>
                        </a:lnTo>
                        <a:lnTo>
                          <a:pt x="55" y="1538"/>
                        </a:lnTo>
                        <a:lnTo>
                          <a:pt x="96" y="1660"/>
                        </a:lnTo>
                        <a:lnTo>
                          <a:pt x="150" y="1755"/>
                        </a:lnTo>
                        <a:lnTo>
                          <a:pt x="205" y="1864"/>
                        </a:lnTo>
                        <a:lnTo>
                          <a:pt x="273" y="1959"/>
                        </a:lnTo>
                        <a:lnTo>
                          <a:pt x="354" y="2054"/>
                        </a:lnTo>
                        <a:lnTo>
                          <a:pt x="450" y="2136"/>
                        </a:lnTo>
                        <a:lnTo>
                          <a:pt x="545" y="2204"/>
                        </a:lnTo>
                        <a:lnTo>
                          <a:pt x="654" y="2272"/>
                        </a:lnTo>
                        <a:lnTo>
                          <a:pt x="762" y="2313"/>
                        </a:lnTo>
                        <a:lnTo>
                          <a:pt x="871" y="2354"/>
                        </a:lnTo>
                        <a:lnTo>
                          <a:pt x="980" y="2381"/>
                        </a:lnTo>
                        <a:lnTo>
                          <a:pt x="1089" y="2394"/>
                        </a:lnTo>
                        <a:lnTo>
                          <a:pt x="1211" y="2408"/>
                        </a:lnTo>
                        <a:lnTo>
                          <a:pt x="1320" y="2394"/>
                        </a:lnTo>
                        <a:lnTo>
                          <a:pt x="1443" y="2381"/>
                        </a:lnTo>
                        <a:lnTo>
                          <a:pt x="1551" y="2354"/>
                        </a:lnTo>
                        <a:lnTo>
                          <a:pt x="1660" y="2313"/>
                        </a:lnTo>
                        <a:lnTo>
                          <a:pt x="1769" y="2272"/>
                        </a:lnTo>
                        <a:lnTo>
                          <a:pt x="1878" y="2204"/>
                        </a:lnTo>
                        <a:lnTo>
                          <a:pt x="1973" y="2136"/>
                        </a:lnTo>
                        <a:lnTo>
                          <a:pt x="2055" y="2054"/>
                        </a:lnTo>
                        <a:lnTo>
                          <a:pt x="2136" y="1959"/>
                        </a:lnTo>
                        <a:lnTo>
                          <a:pt x="2218" y="1864"/>
                        </a:lnTo>
                        <a:lnTo>
                          <a:pt x="2272" y="1755"/>
                        </a:lnTo>
                        <a:lnTo>
                          <a:pt x="2327" y="1660"/>
                        </a:lnTo>
                        <a:lnTo>
                          <a:pt x="2368" y="1538"/>
                        </a:lnTo>
                        <a:lnTo>
                          <a:pt x="2395" y="1429"/>
                        </a:lnTo>
                        <a:lnTo>
                          <a:pt x="2408" y="1320"/>
                        </a:lnTo>
                        <a:lnTo>
                          <a:pt x="2408" y="1197"/>
                        </a:lnTo>
                        <a:lnTo>
                          <a:pt x="2408" y="1089"/>
                        </a:lnTo>
                        <a:lnTo>
                          <a:pt x="2395" y="966"/>
                        </a:lnTo>
                        <a:lnTo>
                          <a:pt x="2368" y="857"/>
                        </a:lnTo>
                        <a:lnTo>
                          <a:pt x="2327" y="749"/>
                        </a:lnTo>
                        <a:lnTo>
                          <a:pt x="2272" y="640"/>
                        </a:lnTo>
                        <a:lnTo>
                          <a:pt x="2218" y="545"/>
                        </a:lnTo>
                        <a:lnTo>
                          <a:pt x="2136" y="436"/>
                        </a:lnTo>
                        <a:lnTo>
                          <a:pt x="2055" y="354"/>
                        </a:lnTo>
                        <a:lnTo>
                          <a:pt x="1973" y="273"/>
                        </a:lnTo>
                        <a:lnTo>
                          <a:pt x="1878" y="191"/>
                        </a:lnTo>
                        <a:lnTo>
                          <a:pt x="1769" y="136"/>
                        </a:lnTo>
                        <a:lnTo>
                          <a:pt x="1660" y="82"/>
                        </a:lnTo>
                        <a:lnTo>
                          <a:pt x="1551" y="41"/>
                        </a:lnTo>
                        <a:lnTo>
                          <a:pt x="1443" y="14"/>
                        </a:lnTo>
                        <a:lnTo>
                          <a:pt x="13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1322;p30">
                    <a:extLst>
                      <a:ext uri="{FF2B5EF4-FFF2-40B4-BE49-F238E27FC236}">
                        <a16:creationId xmlns:a16="http://schemas.microsoft.com/office/drawing/2014/main" id="{F14F24BC-DFD1-9DC2-AF2A-C76FAA2E875B}"/>
                      </a:ext>
                    </a:extLst>
                  </p:cNvPr>
                  <p:cNvSpPr/>
                  <p:nvPr/>
                </p:nvSpPr>
                <p:spPr>
                  <a:xfrm>
                    <a:off x="7144448" y="1680552"/>
                    <a:ext cx="62719" cy="62719"/>
                  </a:xfrm>
                  <a:custGeom>
                    <a:avLst/>
                    <a:gdLst/>
                    <a:ahLst/>
                    <a:cxnLst/>
                    <a:rect l="l" t="t" r="r" b="b"/>
                    <a:pathLst>
                      <a:path w="2055" h="2055" extrusionOk="0">
                        <a:moveTo>
                          <a:pt x="1701" y="0"/>
                        </a:moveTo>
                        <a:lnTo>
                          <a:pt x="0" y="1700"/>
                        </a:lnTo>
                        <a:lnTo>
                          <a:pt x="96" y="1782"/>
                        </a:lnTo>
                        <a:lnTo>
                          <a:pt x="191" y="1850"/>
                        </a:lnTo>
                        <a:lnTo>
                          <a:pt x="300" y="1918"/>
                        </a:lnTo>
                        <a:lnTo>
                          <a:pt x="408" y="1959"/>
                        </a:lnTo>
                        <a:lnTo>
                          <a:pt x="517" y="2000"/>
                        </a:lnTo>
                        <a:lnTo>
                          <a:pt x="626" y="2027"/>
                        </a:lnTo>
                        <a:lnTo>
                          <a:pt x="735" y="2040"/>
                        </a:lnTo>
                        <a:lnTo>
                          <a:pt x="857" y="2054"/>
                        </a:lnTo>
                        <a:lnTo>
                          <a:pt x="966" y="2040"/>
                        </a:lnTo>
                        <a:lnTo>
                          <a:pt x="1089" y="2027"/>
                        </a:lnTo>
                        <a:lnTo>
                          <a:pt x="1197" y="2000"/>
                        </a:lnTo>
                        <a:lnTo>
                          <a:pt x="1306" y="1959"/>
                        </a:lnTo>
                        <a:lnTo>
                          <a:pt x="1415" y="1918"/>
                        </a:lnTo>
                        <a:lnTo>
                          <a:pt x="1524" y="1850"/>
                        </a:lnTo>
                        <a:lnTo>
                          <a:pt x="1619" y="1782"/>
                        </a:lnTo>
                        <a:lnTo>
                          <a:pt x="1701" y="1700"/>
                        </a:lnTo>
                        <a:lnTo>
                          <a:pt x="1782" y="1605"/>
                        </a:lnTo>
                        <a:lnTo>
                          <a:pt x="1864" y="1510"/>
                        </a:lnTo>
                        <a:lnTo>
                          <a:pt x="1918" y="1401"/>
                        </a:lnTo>
                        <a:lnTo>
                          <a:pt x="1973" y="1306"/>
                        </a:lnTo>
                        <a:lnTo>
                          <a:pt x="2014" y="1184"/>
                        </a:lnTo>
                        <a:lnTo>
                          <a:pt x="2041" y="1075"/>
                        </a:lnTo>
                        <a:lnTo>
                          <a:pt x="2054" y="966"/>
                        </a:lnTo>
                        <a:lnTo>
                          <a:pt x="2054" y="843"/>
                        </a:lnTo>
                        <a:lnTo>
                          <a:pt x="2054" y="735"/>
                        </a:lnTo>
                        <a:lnTo>
                          <a:pt x="2041" y="612"/>
                        </a:lnTo>
                        <a:lnTo>
                          <a:pt x="2014" y="503"/>
                        </a:lnTo>
                        <a:lnTo>
                          <a:pt x="1973" y="395"/>
                        </a:lnTo>
                        <a:lnTo>
                          <a:pt x="1918" y="286"/>
                        </a:lnTo>
                        <a:lnTo>
                          <a:pt x="1864" y="191"/>
                        </a:lnTo>
                        <a:lnTo>
                          <a:pt x="1782" y="82"/>
                        </a:lnTo>
                        <a:lnTo>
                          <a:pt x="1701"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1323;p30">
                    <a:extLst>
                      <a:ext uri="{FF2B5EF4-FFF2-40B4-BE49-F238E27FC236}">
                        <a16:creationId xmlns:a16="http://schemas.microsoft.com/office/drawing/2014/main" id="{822FA519-A283-B79B-4600-84D80966F3AD}"/>
                      </a:ext>
                    </a:extLst>
                  </p:cNvPr>
                  <p:cNvSpPr/>
                  <p:nvPr/>
                </p:nvSpPr>
                <p:spPr>
                  <a:xfrm>
                    <a:off x="6869611" y="1812157"/>
                    <a:ext cx="287743" cy="66869"/>
                  </a:xfrm>
                  <a:custGeom>
                    <a:avLst/>
                    <a:gdLst/>
                    <a:ahLst/>
                    <a:cxnLst/>
                    <a:rect l="l" t="t" r="r" b="b"/>
                    <a:pathLst>
                      <a:path w="9428" h="2191" extrusionOk="0">
                        <a:moveTo>
                          <a:pt x="1061" y="0"/>
                        </a:moveTo>
                        <a:lnTo>
                          <a:pt x="953" y="14"/>
                        </a:lnTo>
                        <a:lnTo>
                          <a:pt x="844" y="27"/>
                        </a:lnTo>
                        <a:lnTo>
                          <a:pt x="749" y="55"/>
                        </a:lnTo>
                        <a:lnTo>
                          <a:pt x="653" y="95"/>
                        </a:lnTo>
                        <a:lnTo>
                          <a:pt x="558" y="136"/>
                        </a:lnTo>
                        <a:lnTo>
                          <a:pt x="463" y="191"/>
                        </a:lnTo>
                        <a:lnTo>
                          <a:pt x="381" y="245"/>
                        </a:lnTo>
                        <a:lnTo>
                          <a:pt x="313" y="313"/>
                        </a:lnTo>
                        <a:lnTo>
                          <a:pt x="245" y="395"/>
                        </a:lnTo>
                        <a:lnTo>
                          <a:pt x="177" y="476"/>
                        </a:lnTo>
                        <a:lnTo>
                          <a:pt x="136" y="558"/>
                        </a:lnTo>
                        <a:lnTo>
                          <a:pt x="82" y="653"/>
                        </a:lnTo>
                        <a:lnTo>
                          <a:pt x="55" y="748"/>
                        </a:lnTo>
                        <a:lnTo>
                          <a:pt x="28" y="857"/>
                        </a:lnTo>
                        <a:lnTo>
                          <a:pt x="14" y="952"/>
                        </a:lnTo>
                        <a:lnTo>
                          <a:pt x="0" y="1061"/>
                        </a:lnTo>
                        <a:lnTo>
                          <a:pt x="0" y="1129"/>
                        </a:lnTo>
                        <a:lnTo>
                          <a:pt x="14" y="1238"/>
                        </a:lnTo>
                        <a:lnTo>
                          <a:pt x="28" y="1347"/>
                        </a:lnTo>
                        <a:lnTo>
                          <a:pt x="55" y="1456"/>
                        </a:lnTo>
                        <a:lnTo>
                          <a:pt x="82" y="1551"/>
                        </a:lnTo>
                        <a:lnTo>
                          <a:pt x="136" y="1632"/>
                        </a:lnTo>
                        <a:lnTo>
                          <a:pt x="177" y="1728"/>
                        </a:lnTo>
                        <a:lnTo>
                          <a:pt x="245" y="1809"/>
                        </a:lnTo>
                        <a:lnTo>
                          <a:pt x="313" y="1877"/>
                        </a:lnTo>
                        <a:lnTo>
                          <a:pt x="381" y="1945"/>
                        </a:lnTo>
                        <a:lnTo>
                          <a:pt x="463" y="2013"/>
                        </a:lnTo>
                        <a:lnTo>
                          <a:pt x="558" y="2068"/>
                        </a:lnTo>
                        <a:lnTo>
                          <a:pt x="653" y="2109"/>
                        </a:lnTo>
                        <a:lnTo>
                          <a:pt x="749" y="2149"/>
                        </a:lnTo>
                        <a:lnTo>
                          <a:pt x="844" y="2177"/>
                        </a:lnTo>
                        <a:lnTo>
                          <a:pt x="953" y="2190"/>
                        </a:lnTo>
                        <a:lnTo>
                          <a:pt x="8475" y="2190"/>
                        </a:lnTo>
                        <a:lnTo>
                          <a:pt x="8584" y="2177"/>
                        </a:lnTo>
                        <a:lnTo>
                          <a:pt x="8679" y="2149"/>
                        </a:lnTo>
                        <a:lnTo>
                          <a:pt x="8774" y="2109"/>
                        </a:lnTo>
                        <a:lnTo>
                          <a:pt x="8869" y="2068"/>
                        </a:lnTo>
                        <a:lnTo>
                          <a:pt x="8951" y="2013"/>
                        </a:lnTo>
                        <a:lnTo>
                          <a:pt x="9033" y="1945"/>
                        </a:lnTo>
                        <a:lnTo>
                          <a:pt x="9114" y="1877"/>
                        </a:lnTo>
                        <a:lnTo>
                          <a:pt x="9182" y="1809"/>
                        </a:lnTo>
                        <a:lnTo>
                          <a:pt x="9237" y="1728"/>
                        </a:lnTo>
                        <a:lnTo>
                          <a:pt x="9291" y="1632"/>
                        </a:lnTo>
                        <a:lnTo>
                          <a:pt x="9345" y="1551"/>
                        </a:lnTo>
                        <a:lnTo>
                          <a:pt x="9373" y="1456"/>
                        </a:lnTo>
                        <a:lnTo>
                          <a:pt x="9400" y="1347"/>
                        </a:lnTo>
                        <a:lnTo>
                          <a:pt x="9413" y="1238"/>
                        </a:lnTo>
                        <a:lnTo>
                          <a:pt x="9427" y="1129"/>
                        </a:lnTo>
                        <a:lnTo>
                          <a:pt x="9427" y="1061"/>
                        </a:lnTo>
                        <a:lnTo>
                          <a:pt x="9413" y="952"/>
                        </a:lnTo>
                        <a:lnTo>
                          <a:pt x="9400" y="857"/>
                        </a:lnTo>
                        <a:lnTo>
                          <a:pt x="9373" y="748"/>
                        </a:lnTo>
                        <a:lnTo>
                          <a:pt x="9345" y="653"/>
                        </a:lnTo>
                        <a:lnTo>
                          <a:pt x="9291" y="558"/>
                        </a:lnTo>
                        <a:lnTo>
                          <a:pt x="9237" y="476"/>
                        </a:lnTo>
                        <a:lnTo>
                          <a:pt x="9182" y="395"/>
                        </a:lnTo>
                        <a:lnTo>
                          <a:pt x="9114" y="313"/>
                        </a:lnTo>
                        <a:lnTo>
                          <a:pt x="9033" y="245"/>
                        </a:lnTo>
                        <a:lnTo>
                          <a:pt x="8951" y="191"/>
                        </a:lnTo>
                        <a:lnTo>
                          <a:pt x="8869" y="136"/>
                        </a:lnTo>
                        <a:lnTo>
                          <a:pt x="8774" y="95"/>
                        </a:lnTo>
                        <a:lnTo>
                          <a:pt x="8679" y="55"/>
                        </a:lnTo>
                        <a:lnTo>
                          <a:pt x="8584" y="27"/>
                        </a:lnTo>
                        <a:lnTo>
                          <a:pt x="8475" y="14"/>
                        </a:lnTo>
                        <a:lnTo>
                          <a:pt x="8366" y="0"/>
                        </a:lnTo>
                        <a:close/>
                      </a:path>
                    </a:pathLst>
                  </a:custGeom>
                  <a:solidFill>
                    <a:srgbClr val="D5D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1324;p30">
                    <a:extLst>
                      <a:ext uri="{FF2B5EF4-FFF2-40B4-BE49-F238E27FC236}">
                        <a16:creationId xmlns:a16="http://schemas.microsoft.com/office/drawing/2014/main" id="{16A40BBE-16D3-C7A4-DADE-ECC2A148A11A}"/>
                      </a:ext>
                    </a:extLst>
                  </p:cNvPr>
                  <p:cNvSpPr/>
                  <p:nvPr/>
                </p:nvSpPr>
                <p:spPr>
                  <a:xfrm>
                    <a:off x="6892867" y="1828333"/>
                    <a:ext cx="240803" cy="34915"/>
                  </a:xfrm>
                  <a:custGeom>
                    <a:avLst/>
                    <a:gdLst/>
                    <a:ahLst/>
                    <a:cxnLst/>
                    <a:rect l="l" t="t" r="r" b="b"/>
                    <a:pathLst>
                      <a:path w="7890" h="1144" extrusionOk="0">
                        <a:moveTo>
                          <a:pt x="463" y="1"/>
                        </a:moveTo>
                        <a:lnTo>
                          <a:pt x="354" y="41"/>
                        </a:lnTo>
                        <a:lnTo>
                          <a:pt x="259" y="96"/>
                        </a:lnTo>
                        <a:lnTo>
                          <a:pt x="177" y="164"/>
                        </a:lnTo>
                        <a:lnTo>
                          <a:pt x="109" y="245"/>
                        </a:lnTo>
                        <a:lnTo>
                          <a:pt x="55" y="341"/>
                        </a:lnTo>
                        <a:lnTo>
                          <a:pt x="14" y="449"/>
                        </a:lnTo>
                        <a:lnTo>
                          <a:pt x="0" y="572"/>
                        </a:lnTo>
                        <a:lnTo>
                          <a:pt x="14" y="667"/>
                        </a:lnTo>
                        <a:lnTo>
                          <a:pt x="41" y="762"/>
                        </a:lnTo>
                        <a:lnTo>
                          <a:pt x="82" y="858"/>
                        </a:lnTo>
                        <a:lnTo>
                          <a:pt x="136" y="939"/>
                        </a:lnTo>
                        <a:lnTo>
                          <a:pt x="204" y="1007"/>
                        </a:lnTo>
                        <a:lnTo>
                          <a:pt x="286" y="1062"/>
                        </a:lnTo>
                        <a:lnTo>
                          <a:pt x="381" y="1102"/>
                        </a:lnTo>
                        <a:lnTo>
                          <a:pt x="476" y="1130"/>
                        </a:lnTo>
                        <a:lnTo>
                          <a:pt x="585" y="1143"/>
                        </a:lnTo>
                        <a:lnTo>
                          <a:pt x="7318" y="1143"/>
                        </a:lnTo>
                        <a:lnTo>
                          <a:pt x="7441" y="1130"/>
                        </a:lnTo>
                        <a:lnTo>
                          <a:pt x="7550" y="1102"/>
                        </a:lnTo>
                        <a:lnTo>
                          <a:pt x="7645" y="1048"/>
                        </a:lnTo>
                        <a:lnTo>
                          <a:pt x="7727" y="980"/>
                        </a:lnTo>
                        <a:lnTo>
                          <a:pt x="7781" y="912"/>
                        </a:lnTo>
                        <a:lnTo>
                          <a:pt x="7835" y="830"/>
                        </a:lnTo>
                        <a:lnTo>
                          <a:pt x="7863" y="762"/>
                        </a:lnTo>
                        <a:lnTo>
                          <a:pt x="7890" y="667"/>
                        </a:lnTo>
                        <a:lnTo>
                          <a:pt x="7890" y="572"/>
                        </a:lnTo>
                        <a:lnTo>
                          <a:pt x="7890" y="449"/>
                        </a:lnTo>
                        <a:lnTo>
                          <a:pt x="7849" y="341"/>
                        </a:lnTo>
                        <a:lnTo>
                          <a:pt x="7795" y="245"/>
                        </a:lnTo>
                        <a:lnTo>
                          <a:pt x="7727" y="164"/>
                        </a:lnTo>
                        <a:lnTo>
                          <a:pt x="7645" y="96"/>
                        </a:lnTo>
                        <a:lnTo>
                          <a:pt x="7550" y="41"/>
                        </a:lnTo>
                        <a:lnTo>
                          <a:pt x="74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1325;p30">
                    <a:extLst>
                      <a:ext uri="{FF2B5EF4-FFF2-40B4-BE49-F238E27FC236}">
                        <a16:creationId xmlns:a16="http://schemas.microsoft.com/office/drawing/2014/main" id="{CBB24220-2288-5F91-3166-D8C1C6D0D3E4}"/>
                      </a:ext>
                    </a:extLst>
                  </p:cNvPr>
                  <p:cNvSpPr/>
                  <p:nvPr/>
                </p:nvSpPr>
                <p:spPr>
                  <a:xfrm>
                    <a:off x="6963430" y="1933384"/>
                    <a:ext cx="117105" cy="92598"/>
                  </a:xfrm>
                  <a:custGeom>
                    <a:avLst/>
                    <a:gdLst/>
                    <a:ahLst/>
                    <a:cxnLst/>
                    <a:rect l="l" t="t" r="r" b="b"/>
                    <a:pathLst>
                      <a:path w="3837" h="3034" extrusionOk="0">
                        <a:moveTo>
                          <a:pt x="1" y="0"/>
                        </a:moveTo>
                        <a:lnTo>
                          <a:pt x="1" y="1183"/>
                        </a:lnTo>
                        <a:lnTo>
                          <a:pt x="14" y="1374"/>
                        </a:lnTo>
                        <a:lnTo>
                          <a:pt x="41" y="1551"/>
                        </a:lnTo>
                        <a:lnTo>
                          <a:pt x="82" y="1728"/>
                        </a:lnTo>
                        <a:lnTo>
                          <a:pt x="150" y="1904"/>
                        </a:lnTo>
                        <a:lnTo>
                          <a:pt x="218" y="2068"/>
                        </a:lnTo>
                        <a:lnTo>
                          <a:pt x="314" y="2217"/>
                        </a:lnTo>
                        <a:lnTo>
                          <a:pt x="422" y="2367"/>
                        </a:lnTo>
                        <a:lnTo>
                          <a:pt x="545" y="2489"/>
                        </a:lnTo>
                        <a:lnTo>
                          <a:pt x="681" y="2612"/>
                        </a:lnTo>
                        <a:lnTo>
                          <a:pt x="817" y="2721"/>
                        </a:lnTo>
                        <a:lnTo>
                          <a:pt x="966" y="2816"/>
                        </a:lnTo>
                        <a:lnTo>
                          <a:pt x="1130" y="2897"/>
                        </a:lnTo>
                        <a:lnTo>
                          <a:pt x="1307" y="2952"/>
                        </a:lnTo>
                        <a:lnTo>
                          <a:pt x="1483" y="3006"/>
                        </a:lnTo>
                        <a:lnTo>
                          <a:pt x="1660" y="3033"/>
                        </a:lnTo>
                        <a:lnTo>
                          <a:pt x="2177" y="3033"/>
                        </a:lnTo>
                        <a:lnTo>
                          <a:pt x="2354" y="3006"/>
                        </a:lnTo>
                        <a:lnTo>
                          <a:pt x="2531" y="2952"/>
                        </a:lnTo>
                        <a:lnTo>
                          <a:pt x="2708" y="2897"/>
                        </a:lnTo>
                        <a:lnTo>
                          <a:pt x="2871" y="2816"/>
                        </a:lnTo>
                        <a:lnTo>
                          <a:pt x="3020" y="2721"/>
                        </a:lnTo>
                        <a:lnTo>
                          <a:pt x="3156" y="2612"/>
                        </a:lnTo>
                        <a:lnTo>
                          <a:pt x="3292" y="2489"/>
                        </a:lnTo>
                        <a:lnTo>
                          <a:pt x="3415" y="2367"/>
                        </a:lnTo>
                        <a:lnTo>
                          <a:pt x="3524" y="2217"/>
                        </a:lnTo>
                        <a:lnTo>
                          <a:pt x="3619" y="2068"/>
                        </a:lnTo>
                        <a:lnTo>
                          <a:pt x="3687" y="1904"/>
                        </a:lnTo>
                        <a:lnTo>
                          <a:pt x="3755" y="1728"/>
                        </a:lnTo>
                        <a:lnTo>
                          <a:pt x="3796" y="1551"/>
                        </a:lnTo>
                        <a:lnTo>
                          <a:pt x="3823" y="1374"/>
                        </a:lnTo>
                        <a:lnTo>
                          <a:pt x="3837" y="1183"/>
                        </a:lnTo>
                        <a:lnTo>
                          <a:pt x="383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26;p30">
                  <a:extLst>
                    <a:ext uri="{FF2B5EF4-FFF2-40B4-BE49-F238E27FC236}">
                      <a16:creationId xmlns:a16="http://schemas.microsoft.com/office/drawing/2014/main" id="{EFB651D0-8B38-D61C-774E-66D595AA3FA3}"/>
                    </a:ext>
                  </a:extLst>
                </p:cNvPr>
                <p:cNvSpPr/>
                <p:nvPr/>
              </p:nvSpPr>
              <p:spPr>
                <a:xfrm>
                  <a:off x="7354917" y="1780995"/>
                  <a:ext cx="769318" cy="541394"/>
                </a:xfrm>
                <a:custGeom>
                  <a:avLst/>
                  <a:gdLst/>
                  <a:ahLst/>
                  <a:cxnLst/>
                  <a:rect l="l" t="t" r="r" b="b"/>
                  <a:pathLst>
                    <a:path w="25207" h="17739" extrusionOk="0">
                      <a:moveTo>
                        <a:pt x="21479" y="1"/>
                      </a:moveTo>
                      <a:lnTo>
                        <a:pt x="21303" y="15"/>
                      </a:lnTo>
                      <a:lnTo>
                        <a:pt x="21126" y="28"/>
                      </a:lnTo>
                      <a:lnTo>
                        <a:pt x="20949" y="42"/>
                      </a:lnTo>
                      <a:lnTo>
                        <a:pt x="20772" y="83"/>
                      </a:lnTo>
                      <a:lnTo>
                        <a:pt x="20595" y="110"/>
                      </a:lnTo>
                      <a:lnTo>
                        <a:pt x="20418" y="164"/>
                      </a:lnTo>
                      <a:lnTo>
                        <a:pt x="20255" y="219"/>
                      </a:lnTo>
                      <a:lnTo>
                        <a:pt x="20092" y="287"/>
                      </a:lnTo>
                      <a:lnTo>
                        <a:pt x="19915" y="355"/>
                      </a:lnTo>
                      <a:lnTo>
                        <a:pt x="19766" y="436"/>
                      </a:lnTo>
                      <a:lnTo>
                        <a:pt x="19602" y="518"/>
                      </a:lnTo>
                      <a:lnTo>
                        <a:pt x="19453" y="613"/>
                      </a:lnTo>
                      <a:lnTo>
                        <a:pt x="19303" y="722"/>
                      </a:lnTo>
                      <a:lnTo>
                        <a:pt x="19153" y="831"/>
                      </a:lnTo>
                      <a:lnTo>
                        <a:pt x="19017" y="953"/>
                      </a:lnTo>
                      <a:lnTo>
                        <a:pt x="18881" y="1076"/>
                      </a:lnTo>
                      <a:lnTo>
                        <a:pt x="18745" y="1212"/>
                      </a:lnTo>
                      <a:lnTo>
                        <a:pt x="18623" y="1361"/>
                      </a:lnTo>
                      <a:lnTo>
                        <a:pt x="18500" y="1511"/>
                      </a:lnTo>
                      <a:lnTo>
                        <a:pt x="18378" y="1701"/>
                      </a:lnTo>
                      <a:lnTo>
                        <a:pt x="18256" y="1905"/>
                      </a:lnTo>
                      <a:lnTo>
                        <a:pt x="12651" y="11890"/>
                      </a:lnTo>
                      <a:lnTo>
                        <a:pt x="12148" y="11849"/>
                      </a:lnTo>
                      <a:lnTo>
                        <a:pt x="11658" y="11794"/>
                      </a:lnTo>
                      <a:lnTo>
                        <a:pt x="11155" y="11740"/>
                      </a:lnTo>
                      <a:lnTo>
                        <a:pt x="10665" y="11672"/>
                      </a:lnTo>
                      <a:lnTo>
                        <a:pt x="10176" y="11590"/>
                      </a:lnTo>
                      <a:lnTo>
                        <a:pt x="9672" y="11509"/>
                      </a:lnTo>
                      <a:lnTo>
                        <a:pt x="9183" y="11413"/>
                      </a:lnTo>
                      <a:lnTo>
                        <a:pt x="8693" y="11305"/>
                      </a:lnTo>
                      <a:lnTo>
                        <a:pt x="7972" y="11128"/>
                      </a:lnTo>
                      <a:lnTo>
                        <a:pt x="7251" y="10937"/>
                      </a:lnTo>
                      <a:lnTo>
                        <a:pt x="6530" y="10720"/>
                      </a:lnTo>
                      <a:lnTo>
                        <a:pt x="5823" y="10488"/>
                      </a:lnTo>
                      <a:lnTo>
                        <a:pt x="5116" y="10230"/>
                      </a:lnTo>
                      <a:lnTo>
                        <a:pt x="4408" y="9972"/>
                      </a:lnTo>
                      <a:lnTo>
                        <a:pt x="3701" y="9686"/>
                      </a:lnTo>
                      <a:lnTo>
                        <a:pt x="3007" y="9387"/>
                      </a:lnTo>
                      <a:lnTo>
                        <a:pt x="2993" y="9373"/>
                      </a:lnTo>
                      <a:lnTo>
                        <a:pt x="2789" y="9291"/>
                      </a:lnTo>
                      <a:lnTo>
                        <a:pt x="2585" y="9237"/>
                      </a:lnTo>
                      <a:lnTo>
                        <a:pt x="2368" y="9210"/>
                      </a:lnTo>
                      <a:lnTo>
                        <a:pt x="2164" y="9196"/>
                      </a:lnTo>
                      <a:lnTo>
                        <a:pt x="1960" y="9196"/>
                      </a:lnTo>
                      <a:lnTo>
                        <a:pt x="1756" y="9223"/>
                      </a:lnTo>
                      <a:lnTo>
                        <a:pt x="1552" y="9278"/>
                      </a:lnTo>
                      <a:lnTo>
                        <a:pt x="1361" y="9332"/>
                      </a:lnTo>
                      <a:lnTo>
                        <a:pt x="1171" y="9414"/>
                      </a:lnTo>
                      <a:lnTo>
                        <a:pt x="994" y="9523"/>
                      </a:lnTo>
                      <a:lnTo>
                        <a:pt x="831" y="9632"/>
                      </a:lnTo>
                      <a:lnTo>
                        <a:pt x="667" y="9768"/>
                      </a:lnTo>
                      <a:lnTo>
                        <a:pt x="518" y="9917"/>
                      </a:lnTo>
                      <a:lnTo>
                        <a:pt x="395" y="10080"/>
                      </a:lnTo>
                      <a:lnTo>
                        <a:pt x="273" y="10271"/>
                      </a:lnTo>
                      <a:lnTo>
                        <a:pt x="178" y="10461"/>
                      </a:lnTo>
                      <a:lnTo>
                        <a:pt x="110" y="10652"/>
                      </a:lnTo>
                      <a:lnTo>
                        <a:pt x="55" y="10842"/>
                      </a:lnTo>
                      <a:lnTo>
                        <a:pt x="15" y="11033"/>
                      </a:lnTo>
                      <a:lnTo>
                        <a:pt x="1" y="11223"/>
                      </a:lnTo>
                      <a:lnTo>
                        <a:pt x="1" y="11427"/>
                      </a:lnTo>
                      <a:lnTo>
                        <a:pt x="15" y="11617"/>
                      </a:lnTo>
                      <a:lnTo>
                        <a:pt x="55" y="11794"/>
                      </a:lnTo>
                      <a:lnTo>
                        <a:pt x="96" y="11985"/>
                      </a:lnTo>
                      <a:lnTo>
                        <a:pt x="164" y="12162"/>
                      </a:lnTo>
                      <a:lnTo>
                        <a:pt x="246" y="12338"/>
                      </a:lnTo>
                      <a:lnTo>
                        <a:pt x="341" y="12502"/>
                      </a:lnTo>
                      <a:lnTo>
                        <a:pt x="463" y="12651"/>
                      </a:lnTo>
                      <a:lnTo>
                        <a:pt x="586" y="12801"/>
                      </a:lnTo>
                      <a:lnTo>
                        <a:pt x="722" y="12923"/>
                      </a:lnTo>
                      <a:lnTo>
                        <a:pt x="871" y="13046"/>
                      </a:lnTo>
                      <a:lnTo>
                        <a:pt x="1048" y="13155"/>
                      </a:lnTo>
                      <a:lnTo>
                        <a:pt x="1783" y="13590"/>
                      </a:lnTo>
                      <a:lnTo>
                        <a:pt x="2531" y="13998"/>
                      </a:lnTo>
                      <a:lnTo>
                        <a:pt x="3293" y="14392"/>
                      </a:lnTo>
                      <a:lnTo>
                        <a:pt x="4055" y="14773"/>
                      </a:lnTo>
                      <a:lnTo>
                        <a:pt x="4843" y="15127"/>
                      </a:lnTo>
                      <a:lnTo>
                        <a:pt x="5632" y="15481"/>
                      </a:lnTo>
                      <a:lnTo>
                        <a:pt x="6449" y="15807"/>
                      </a:lnTo>
                      <a:lnTo>
                        <a:pt x="7265" y="16106"/>
                      </a:lnTo>
                      <a:lnTo>
                        <a:pt x="8094" y="16392"/>
                      </a:lnTo>
                      <a:lnTo>
                        <a:pt x="8924" y="16650"/>
                      </a:lnTo>
                      <a:lnTo>
                        <a:pt x="9781" y="16882"/>
                      </a:lnTo>
                      <a:lnTo>
                        <a:pt x="10625" y="17099"/>
                      </a:lnTo>
                      <a:lnTo>
                        <a:pt x="11495" y="17290"/>
                      </a:lnTo>
                      <a:lnTo>
                        <a:pt x="12366" y="17453"/>
                      </a:lnTo>
                      <a:lnTo>
                        <a:pt x="13236" y="17603"/>
                      </a:lnTo>
                      <a:lnTo>
                        <a:pt x="14107" y="17711"/>
                      </a:lnTo>
                      <a:lnTo>
                        <a:pt x="14284" y="17725"/>
                      </a:lnTo>
                      <a:lnTo>
                        <a:pt x="14474" y="17739"/>
                      </a:lnTo>
                      <a:lnTo>
                        <a:pt x="14637" y="17725"/>
                      </a:lnTo>
                      <a:lnTo>
                        <a:pt x="14814" y="17698"/>
                      </a:lnTo>
                      <a:lnTo>
                        <a:pt x="14991" y="17671"/>
                      </a:lnTo>
                      <a:lnTo>
                        <a:pt x="15154" y="17630"/>
                      </a:lnTo>
                      <a:lnTo>
                        <a:pt x="15317" y="17575"/>
                      </a:lnTo>
                      <a:lnTo>
                        <a:pt x="15467" y="17507"/>
                      </a:lnTo>
                      <a:lnTo>
                        <a:pt x="15630" y="17439"/>
                      </a:lnTo>
                      <a:lnTo>
                        <a:pt x="15766" y="17358"/>
                      </a:lnTo>
                      <a:lnTo>
                        <a:pt x="15916" y="17263"/>
                      </a:lnTo>
                      <a:lnTo>
                        <a:pt x="16052" y="17167"/>
                      </a:lnTo>
                      <a:lnTo>
                        <a:pt x="16174" y="17058"/>
                      </a:lnTo>
                      <a:lnTo>
                        <a:pt x="16297" y="16936"/>
                      </a:lnTo>
                      <a:lnTo>
                        <a:pt x="16406" y="16814"/>
                      </a:lnTo>
                      <a:lnTo>
                        <a:pt x="16514" y="16678"/>
                      </a:lnTo>
                      <a:lnTo>
                        <a:pt x="16719" y="16406"/>
                      </a:lnTo>
                      <a:lnTo>
                        <a:pt x="24486" y="5932"/>
                      </a:lnTo>
                      <a:lnTo>
                        <a:pt x="24594" y="5782"/>
                      </a:lnTo>
                      <a:lnTo>
                        <a:pt x="24690" y="5619"/>
                      </a:lnTo>
                      <a:lnTo>
                        <a:pt x="24785" y="5456"/>
                      </a:lnTo>
                      <a:lnTo>
                        <a:pt x="24866" y="5292"/>
                      </a:lnTo>
                      <a:lnTo>
                        <a:pt x="24935" y="5115"/>
                      </a:lnTo>
                      <a:lnTo>
                        <a:pt x="25003" y="4952"/>
                      </a:lnTo>
                      <a:lnTo>
                        <a:pt x="25057" y="4775"/>
                      </a:lnTo>
                      <a:lnTo>
                        <a:pt x="25111" y="4599"/>
                      </a:lnTo>
                      <a:lnTo>
                        <a:pt x="25139" y="4422"/>
                      </a:lnTo>
                      <a:lnTo>
                        <a:pt x="25179" y="4245"/>
                      </a:lnTo>
                      <a:lnTo>
                        <a:pt x="25193" y="4068"/>
                      </a:lnTo>
                      <a:lnTo>
                        <a:pt x="25207" y="3891"/>
                      </a:lnTo>
                      <a:lnTo>
                        <a:pt x="25207" y="3714"/>
                      </a:lnTo>
                      <a:lnTo>
                        <a:pt x="25207" y="3538"/>
                      </a:lnTo>
                      <a:lnTo>
                        <a:pt x="25193" y="3361"/>
                      </a:lnTo>
                      <a:lnTo>
                        <a:pt x="25166" y="3184"/>
                      </a:lnTo>
                      <a:lnTo>
                        <a:pt x="25139" y="3007"/>
                      </a:lnTo>
                      <a:lnTo>
                        <a:pt x="25098" y="2830"/>
                      </a:lnTo>
                      <a:lnTo>
                        <a:pt x="25057" y="2653"/>
                      </a:lnTo>
                      <a:lnTo>
                        <a:pt x="25003" y="2490"/>
                      </a:lnTo>
                      <a:lnTo>
                        <a:pt x="24935" y="2313"/>
                      </a:lnTo>
                      <a:lnTo>
                        <a:pt x="24866" y="2150"/>
                      </a:lnTo>
                      <a:lnTo>
                        <a:pt x="24785" y="1987"/>
                      </a:lnTo>
                      <a:lnTo>
                        <a:pt x="24690" y="1837"/>
                      </a:lnTo>
                      <a:lnTo>
                        <a:pt x="24594" y="1674"/>
                      </a:lnTo>
                      <a:lnTo>
                        <a:pt x="24499" y="1524"/>
                      </a:lnTo>
                      <a:lnTo>
                        <a:pt x="24377" y="1388"/>
                      </a:lnTo>
                      <a:lnTo>
                        <a:pt x="24268" y="1239"/>
                      </a:lnTo>
                      <a:lnTo>
                        <a:pt x="24132" y="1103"/>
                      </a:lnTo>
                      <a:lnTo>
                        <a:pt x="23996" y="980"/>
                      </a:lnTo>
                      <a:lnTo>
                        <a:pt x="23860" y="858"/>
                      </a:lnTo>
                      <a:lnTo>
                        <a:pt x="23710" y="735"/>
                      </a:lnTo>
                      <a:lnTo>
                        <a:pt x="23547" y="627"/>
                      </a:lnTo>
                      <a:lnTo>
                        <a:pt x="23384" y="531"/>
                      </a:lnTo>
                      <a:lnTo>
                        <a:pt x="23221" y="436"/>
                      </a:lnTo>
                      <a:lnTo>
                        <a:pt x="23057" y="355"/>
                      </a:lnTo>
                      <a:lnTo>
                        <a:pt x="22894" y="273"/>
                      </a:lnTo>
                      <a:lnTo>
                        <a:pt x="22717" y="219"/>
                      </a:lnTo>
                      <a:lnTo>
                        <a:pt x="22540" y="164"/>
                      </a:lnTo>
                      <a:lnTo>
                        <a:pt x="22364" y="110"/>
                      </a:lnTo>
                      <a:lnTo>
                        <a:pt x="22187" y="69"/>
                      </a:lnTo>
                      <a:lnTo>
                        <a:pt x="22010" y="42"/>
                      </a:lnTo>
                      <a:lnTo>
                        <a:pt x="21833" y="28"/>
                      </a:lnTo>
                      <a:lnTo>
                        <a:pt x="21656" y="15"/>
                      </a:lnTo>
                      <a:lnTo>
                        <a:pt x="214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7;p30">
                  <a:extLst>
                    <a:ext uri="{FF2B5EF4-FFF2-40B4-BE49-F238E27FC236}">
                      <a16:creationId xmlns:a16="http://schemas.microsoft.com/office/drawing/2014/main" id="{4CAD79C1-137B-124C-AE10-188BF10551D3}"/>
                    </a:ext>
                  </a:extLst>
                </p:cNvPr>
                <p:cNvSpPr/>
                <p:nvPr/>
              </p:nvSpPr>
              <p:spPr>
                <a:xfrm>
                  <a:off x="7235765" y="1962837"/>
                  <a:ext cx="215105" cy="210924"/>
                </a:xfrm>
                <a:custGeom>
                  <a:avLst/>
                  <a:gdLst/>
                  <a:ahLst/>
                  <a:cxnLst/>
                  <a:rect l="l" t="t" r="r" b="b"/>
                  <a:pathLst>
                    <a:path w="7048" h="6911" extrusionOk="0">
                      <a:moveTo>
                        <a:pt x="55" y="1"/>
                      </a:moveTo>
                      <a:lnTo>
                        <a:pt x="15" y="28"/>
                      </a:lnTo>
                      <a:lnTo>
                        <a:pt x="1" y="55"/>
                      </a:lnTo>
                      <a:lnTo>
                        <a:pt x="1" y="96"/>
                      </a:lnTo>
                      <a:lnTo>
                        <a:pt x="15" y="150"/>
                      </a:lnTo>
                      <a:lnTo>
                        <a:pt x="42" y="218"/>
                      </a:lnTo>
                      <a:lnTo>
                        <a:pt x="96" y="286"/>
                      </a:lnTo>
                      <a:lnTo>
                        <a:pt x="219" y="450"/>
                      </a:lnTo>
                      <a:lnTo>
                        <a:pt x="395" y="627"/>
                      </a:lnTo>
                      <a:lnTo>
                        <a:pt x="599" y="831"/>
                      </a:lnTo>
                      <a:lnTo>
                        <a:pt x="1089" y="1266"/>
                      </a:lnTo>
                      <a:lnTo>
                        <a:pt x="1592" y="1688"/>
                      </a:lnTo>
                      <a:lnTo>
                        <a:pt x="2055" y="2041"/>
                      </a:lnTo>
                      <a:lnTo>
                        <a:pt x="2504" y="2395"/>
                      </a:lnTo>
                      <a:lnTo>
                        <a:pt x="2490" y="2408"/>
                      </a:lnTo>
                      <a:lnTo>
                        <a:pt x="2422" y="2422"/>
                      </a:lnTo>
                      <a:lnTo>
                        <a:pt x="2327" y="2476"/>
                      </a:lnTo>
                      <a:lnTo>
                        <a:pt x="2205" y="2572"/>
                      </a:lnTo>
                      <a:lnTo>
                        <a:pt x="2069" y="2721"/>
                      </a:lnTo>
                      <a:lnTo>
                        <a:pt x="1987" y="2830"/>
                      </a:lnTo>
                      <a:lnTo>
                        <a:pt x="1905" y="2953"/>
                      </a:lnTo>
                      <a:lnTo>
                        <a:pt x="1810" y="3089"/>
                      </a:lnTo>
                      <a:lnTo>
                        <a:pt x="1729" y="3252"/>
                      </a:lnTo>
                      <a:lnTo>
                        <a:pt x="1633" y="3442"/>
                      </a:lnTo>
                      <a:lnTo>
                        <a:pt x="1538" y="3646"/>
                      </a:lnTo>
                      <a:lnTo>
                        <a:pt x="1456" y="3878"/>
                      </a:lnTo>
                      <a:lnTo>
                        <a:pt x="1388" y="4095"/>
                      </a:lnTo>
                      <a:lnTo>
                        <a:pt x="1334" y="4326"/>
                      </a:lnTo>
                      <a:lnTo>
                        <a:pt x="1307" y="4558"/>
                      </a:lnTo>
                      <a:lnTo>
                        <a:pt x="1293" y="4775"/>
                      </a:lnTo>
                      <a:lnTo>
                        <a:pt x="1307" y="4979"/>
                      </a:lnTo>
                      <a:lnTo>
                        <a:pt x="1348" y="5183"/>
                      </a:lnTo>
                      <a:lnTo>
                        <a:pt x="1388" y="5374"/>
                      </a:lnTo>
                      <a:lnTo>
                        <a:pt x="1470" y="5537"/>
                      </a:lnTo>
                      <a:lnTo>
                        <a:pt x="1565" y="5700"/>
                      </a:lnTo>
                      <a:lnTo>
                        <a:pt x="1633" y="5768"/>
                      </a:lnTo>
                      <a:lnTo>
                        <a:pt x="1701" y="5823"/>
                      </a:lnTo>
                      <a:lnTo>
                        <a:pt x="1769" y="5877"/>
                      </a:lnTo>
                      <a:lnTo>
                        <a:pt x="1851" y="5932"/>
                      </a:lnTo>
                      <a:lnTo>
                        <a:pt x="1933" y="5972"/>
                      </a:lnTo>
                      <a:lnTo>
                        <a:pt x="2028" y="6013"/>
                      </a:lnTo>
                      <a:lnTo>
                        <a:pt x="2123" y="6040"/>
                      </a:lnTo>
                      <a:lnTo>
                        <a:pt x="2218" y="6054"/>
                      </a:lnTo>
                      <a:lnTo>
                        <a:pt x="2341" y="6068"/>
                      </a:lnTo>
                      <a:lnTo>
                        <a:pt x="2449" y="6081"/>
                      </a:lnTo>
                      <a:lnTo>
                        <a:pt x="2585" y="6068"/>
                      </a:lnTo>
                      <a:lnTo>
                        <a:pt x="2708" y="6054"/>
                      </a:lnTo>
                      <a:lnTo>
                        <a:pt x="2803" y="6040"/>
                      </a:lnTo>
                      <a:lnTo>
                        <a:pt x="2966" y="6163"/>
                      </a:lnTo>
                      <a:lnTo>
                        <a:pt x="3184" y="6312"/>
                      </a:lnTo>
                      <a:lnTo>
                        <a:pt x="3497" y="6489"/>
                      </a:lnTo>
                      <a:lnTo>
                        <a:pt x="3674" y="6584"/>
                      </a:lnTo>
                      <a:lnTo>
                        <a:pt x="3864" y="6666"/>
                      </a:lnTo>
                      <a:lnTo>
                        <a:pt x="4055" y="6748"/>
                      </a:lnTo>
                      <a:lnTo>
                        <a:pt x="4259" y="6816"/>
                      </a:lnTo>
                      <a:lnTo>
                        <a:pt x="4476" y="6870"/>
                      </a:lnTo>
                      <a:lnTo>
                        <a:pt x="4694" y="6911"/>
                      </a:lnTo>
                      <a:lnTo>
                        <a:pt x="4912" y="6911"/>
                      </a:lnTo>
                      <a:lnTo>
                        <a:pt x="5116" y="6897"/>
                      </a:lnTo>
                      <a:lnTo>
                        <a:pt x="5333" y="6857"/>
                      </a:lnTo>
                      <a:lnTo>
                        <a:pt x="5442" y="6829"/>
                      </a:lnTo>
                      <a:lnTo>
                        <a:pt x="5537" y="6788"/>
                      </a:lnTo>
                      <a:lnTo>
                        <a:pt x="5632" y="6734"/>
                      </a:lnTo>
                      <a:lnTo>
                        <a:pt x="5741" y="6680"/>
                      </a:lnTo>
                      <a:lnTo>
                        <a:pt x="5823" y="6612"/>
                      </a:lnTo>
                      <a:lnTo>
                        <a:pt x="5918" y="6530"/>
                      </a:lnTo>
                      <a:lnTo>
                        <a:pt x="6136" y="6299"/>
                      </a:lnTo>
                      <a:lnTo>
                        <a:pt x="6231" y="6176"/>
                      </a:lnTo>
                      <a:lnTo>
                        <a:pt x="6326" y="6054"/>
                      </a:lnTo>
                      <a:lnTo>
                        <a:pt x="6462" y="5850"/>
                      </a:lnTo>
                      <a:lnTo>
                        <a:pt x="6571" y="5646"/>
                      </a:lnTo>
                      <a:lnTo>
                        <a:pt x="6666" y="5455"/>
                      </a:lnTo>
                      <a:lnTo>
                        <a:pt x="6761" y="5265"/>
                      </a:lnTo>
                      <a:lnTo>
                        <a:pt x="6829" y="5061"/>
                      </a:lnTo>
                      <a:lnTo>
                        <a:pt x="6884" y="4884"/>
                      </a:lnTo>
                      <a:lnTo>
                        <a:pt x="6966" y="4530"/>
                      </a:lnTo>
                      <a:lnTo>
                        <a:pt x="7020" y="4245"/>
                      </a:lnTo>
                      <a:lnTo>
                        <a:pt x="7034" y="4014"/>
                      </a:lnTo>
                      <a:lnTo>
                        <a:pt x="7047" y="3810"/>
                      </a:lnTo>
                      <a:lnTo>
                        <a:pt x="7006" y="3701"/>
                      </a:lnTo>
                      <a:lnTo>
                        <a:pt x="6925" y="3415"/>
                      </a:lnTo>
                      <a:lnTo>
                        <a:pt x="6761" y="3021"/>
                      </a:lnTo>
                      <a:lnTo>
                        <a:pt x="6666" y="2789"/>
                      </a:lnTo>
                      <a:lnTo>
                        <a:pt x="6557" y="2558"/>
                      </a:lnTo>
                      <a:lnTo>
                        <a:pt x="6421" y="2327"/>
                      </a:lnTo>
                      <a:lnTo>
                        <a:pt x="6285" y="2096"/>
                      </a:lnTo>
                      <a:lnTo>
                        <a:pt x="6136" y="1864"/>
                      </a:lnTo>
                      <a:lnTo>
                        <a:pt x="5973" y="1660"/>
                      </a:lnTo>
                      <a:lnTo>
                        <a:pt x="5782" y="1484"/>
                      </a:lnTo>
                      <a:lnTo>
                        <a:pt x="5687" y="1415"/>
                      </a:lnTo>
                      <a:lnTo>
                        <a:pt x="5592" y="1347"/>
                      </a:lnTo>
                      <a:lnTo>
                        <a:pt x="5496" y="1293"/>
                      </a:lnTo>
                      <a:lnTo>
                        <a:pt x="5388" y="1239"/>
                      </a:lnTo>
                      <a:lnTo>
                        <a:pt x="5292" y="1211"/>
                      </a:lnTo>
                      <a:lnTo>
                        <a:pt x="5184" y="1184"/>
                      </a:lnTo>
                      <a:lnTo>
                        <a:pt x="4939" y="1157"/>
                      </a:lnTo>
                      <a:lnTo>
                        <a:pt x="4735" y="1171"/>
                      </a:lnTo>
                      <a:lnTo>
                        <a:pt x="4571" y="1198"/>
                      </a:lnTo>
                      <a:lnTo>
                        <a:pt x="4422" y="1239"/>
                      </a:lnTo>
                      <a:lnTo>
                        <a:pt x="4313" y="1293"/>
                      </a:lnTo>
                      <a:lnTo>
                        <a:pt x="4218" y="1361"/>
                      </a:lnTo>
                      <a:lnTo>
                        <a:pt x="4150" y="1429"/>
                      </a:lnTo>
                      <a:lnTo>
                        <a:pt x="4095" y="1511"/>
                      </a:lnTo>
                      <a:lnTo>
                        <a:pt x="4055" y="1620"/>
                      </a:lnTo>
                      <a:lnTo>
                        <a:pt x="4027" y="1715"/>
                      </a:lnTo>
                      <a:lnTo>
                        <a:pt x="4014" y="1796"/>
                      </a:lnTo>
                      <a:lnTo>
                        <a:pt x="3810" y="1674"/>
                      </a:lnTo>
                      <a:lnTo>
                        <a:pt x="2966" y="1225"/>
                      </a:lnTo>
                      <a:lnTo>
                        <a:pt x="2409" y="926"/>
                      </a:lnTo>
                      <a:lnTo>
                        <a:pt x="1810" y="640"/>
                      </a:lnTo>
                      <a:lnTo>
                        <a:pt x="1239" y="368"/>
                      </a:lnTo>
                      <a:lnTo>
                        <a:pt x="967" y="259"/>
                      </a:lnTo>
                      <a:lnTo>
                        <a:pt x="722" y="150"/>
                      </a:lnTo>
                      <a:lnTo>
                        <a:pt x="504" y="82"/>
                      </a:lnTo>
                      <a:lnTo>
                        <a:pt x="314" y="28"/>
                      </a:lnTo>
                      <a:lnTo>
                        <a:pt x="164"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8;p30">
                  <a:extLst>
                    <a:ext uri="{FF2B5EF4-FFF2-40B4-BE49-F238E27FC236}">
                      <a16:creationId xmlns:a16="http://schemas.microsoft.com/office/drawing/2014/main" id="{0B871D61-FAAE-03E2-7481-9092EFC5527B}"/>
                    </a:ext>
                  </a:extLst>
                </p:cNvPr>
                <p:cNvSpPr/>
                <p:nvPr/>
              </p:nvSpPr>
              <p:spPr>
                <a:xfrm>
                  <a:off x="7307610" y="2072863"/>
                  <a:ext cx="41110" cy="20387"/>
                </a:xfrm>
                <a:custGeom>
                  <a:avLst/>
                  <a:gdLst/>
                  <a:ahLst/>
                  <a:cxnLst/>
                  <a:rect l="l" t="t" r="r" b="b"/>
                  <a:pathLst>
                    <a:path w="1347" h="668" extrusionOk="0">
                      <a:moveTo>
                        <a:pt x="123" y="1"/>
                      </a:moveTo>
                      <a:lnTo>
                        <a:pt x="68" y="14"/>
                      </a:lnTo>
                      <a:lnTo>
                        <a:pt x="27" y="41"/>
                      </a:lnTo>
                      <a:lnTo>
                        <a:pt x="14" y="96"/>
                      </a:lnTo>
                      <a:lnTo>
                        <a:pt x="0" y="137"/>
                      </a:lnTo>
                      <a:lnTo>
                        <a:pt x="27" y="191"/>
                      </a:lnTo>
                      <a:lnTo>
                        <a:pt x="55" y="232"/>
                      </a:lnTo>
                      <a:lnTo>
                        <a:pt x="191" y="327"/>
                      </a:lnTo>
                      <a:lnTo>
                        <a:pt x="313" y="409"/>
                      </a:lnTo>
                      <a:lnTo>
                        <a:pt x="544" y="531"/>
                      </a:lnTo>
                      <a:lnTo>
                        <a:pt x="735" y="613"/>
                      </a:lnTo>
                      <a:lnTo>
                        <a:pt x="912" y="653"/>
                      </a:lnTo>
                      <a:lnTo>
                        <a:pt x="1048" y="667"/>
                      </a:lnTo>
                      <a:lnTo>
                        <a:pt x="1252" y="667"/>
                      </a:lnTo>
                      <a:lnTo>
                        <a:pt x="1265" y="653"/>
                      </a:lnTo>
                      <a:lnTo>
                        <a:pt x="1306" y="626"/>
                      </a:lnTo>
                      <a:lnTo>
                        <a:pt x="1333" y="599"/>
                      </a:lnTo>
                      <a:lnTo>
                        <a:pt x="1347" y="558"/>
                      </a:lnTo>
                      <a:lnTo>
                        <a:pt x="1347" y="504"/>
                      </a:lnTo>
                      <a:lnTo>
                        <a:pt x="1320" y="463"/>
                      </a:lnTo>
                      <a:lnTo>
                        <a:pt x="1292" y="422"/>
                      </a:lnTo>
                      <a:lnTo>
                        <a:pt x="1238" y="409"/>
                      </a:lnTo>
                      <a:lnTo>
                        <a:pt x="1034" y="409"/>
                      </a:lnTo>
                      <a:lnTo>
                        <a:pt x="925" y="381"/>
                      </a:lnTo>
                      <a:lnTo>
                        <a:pt x="776" y="341"/>
                      </a:lnTo>
                      <a:lnTo>
                        <a:pt x="612" y="273"/>
                      </a:lnTo>
                      <a:lnTo>
                        <a:pt x="422" y="164"/>
                      </a:lnTo>
                      <a:lnTo>
                        <a:pt x="218" y="14"/>
                      </a:lnTo>
                      <a:lnTo>
                        <a:pt x="16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9;p30">
                  <a:extLst>
                    <a:ext uri="{FF2B5EF4-FFF2-40B4-BE49-F238E27FC236}">
                      <a16:creationId xmlns:a16="http://schemas.microsoft.com/office/drawing/2014/main" id="{D1A5920A-5D62-70F1-2427-18F6CE48D791}"/>
                    </a:ext>
                  </a:extLst>
                </p:cNvPr>
                <p:cNvSpPr/>
                <p:nvPr/>
              </p:nvSpPr>
              <p:spPr>
                <a:xfrm>
                  <a:off x="7296379" y="2103598"/>
                  <a:ext cx="46116" cy="20784"/>
                </a:xfrm>
                <a:custGeom>
                  <a:avLst/>
                  <a:gdLst/>
                  <a:ahLst/>
                  <a:cxnLst/>
                  <a:rect l="l" t="t" r="r" b="b"/>
                  <a:pathLst>
                    <a:path w="1511" h="681" extrusionOk="0">
                      <a:moveTo>
                        <a:pt x="137" y="0"/>
                      </a:moveTo>
                      <a:lnTo>
                        <a:pt x="83" y="14"/>
                      </a:lnTo>
                      <a:lnTo>
                        <a:pt x="42" y="41"/>
                      </a:lnTo>
                      <a:lnTo>
                        <a:pt x="15" y="82"/>
                      </a:lnTo>
                      <a:lnTo>
                        <a:pt x="1" y="136"/>
                      </a:lnTo>
                      <a:lnTo>
                        <a:pt x="15" y="177"/>
                      </a:lnTo>
                      <a:lnTo>
                        <a:pt x="42" y="218"/>
                      </a:lnTo>
                      <a:lnTo>
                        <a:pt x="151" y="313"/>
                      </a:lnTo>
                      <a:lnTo>
                        <a:pt x="259" y="395"/>
                      </a:lnTo>
                      <a:lnTo>
                        <a:pt x="368" y="463"/>
                      </a:lnTo>
                      <a:lnTo>
                        <a:pt x="491" y="517"/>
                      </a:lnTo>
                      <a:lnTo>
                        <a:pt x="599" y="571"/>
                      </a:lnTo>
                      <a:lnTo>
                        <a:pt x="708" y="599"/>
                      </a:lnTo>
                      <a:lnTo>
                        <a:pt x="912" y="653"/>
                      </a:lnTo>
                      <a:lnTo>
                        <a:pt x="1103" y="680"/>
                      </a:lnTo>
                      <a:lnTo>
                        <a:pt x="1252" y="680"/>
                      </a:lnTo>
                      <a:lnTo>
                        <a:pt x="1402" y="667"/>
                      </a:lnTo>
                      <a:lnTo>
                        <a:pt x="1429" y="667"/>
                      </a:lnTo>
                      <a:lnTo>
                        <a:pt x="1470" y="639"/>
                      </a:lnTo>
                      <a:lnTo>
                        <a:pt x="1497" y="612"/>
                      </a:lnTo>
                      <a:lnTo>
                        <a:pt x="1511" y="571"/>
                      </a:lnTo>
                      <a:lnTo>
                        <a:pt x="1511" y="531"/>
                      </a:lnTo>
                      <a:lnTo>
                        <a:pt x="1497" y="476"/>
                      </a:lnTo>
                      <a:lnTo>
                        <a:pt x="1470" y="435"/>
                      </a:lnTo>
                      <a:lnTo>
                        <a:pt x="1416" y="422"/>
                      </a:lnTo>
                      <a:lnTo>
                        <a:pt x="1361" y="408"/>
                      </a:lnTo>
                      <a:lnTo>
                        <a:pt x="1252" y="422"/>
                      </a:lnTo>
                      <a:lnTo>
                        <a:pt x="1130" y="408"/>
                      </a:lnTo>
                      <a:lnTo>
                        <a:pt x="967" y="395"/>
                      </a:lnTo>
                      <a:lnTo>
                        <a:pt x="790" y="354"/>
                      </a:lnTo>
                      <a:lnTo>
                        <a:pt x="599" y="286"/>
                      </a:lnTo>
                      <a:lnTo>
                        <a:pt x="504" y="231"/>
                      </a:lnTo>
                      <a:lnTo>
                        <a:pt x="409" y="177"/>
                      </a:lnTo>
                      <a:lnTo>
                        <a:pt x="314" y="109"/>
                      </a:lnTo>
                      <a:lnTo>
                        <a:pt x="219" y="27"/>
                      </a:lnTo>
                      <a:lnTo>
                        <a:pt x="178"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0;p30">
                  <a:extLst>
                    <a:ext uri="{FF2B5EF4-FFF2-40B4-BE49-F238E27FC236}">
                      <a16:creationId xmlns:a16="http://schemas.microsoft.com/office/drawing/2014/main" id="{915D5DBE-2B25-0774-A80E-CC30006F0843}"/>
                    </a:ext>
                  </a:extLst>
                </p:cNvPr>
                <p:cNvSpPr/>
                <p:nvPr/>
              </p:nvSpPr>
              <p:spPr>
                <a:xfrm>
                  <a:off x="7347043" y="2008923"/>
                  <a:ext cx="68121" cy="55668"/>
                </a:xfrm>
                <a:custGeom>
                  <a:avLst/>
                  <a:gdLst/>
                  <a:ahLst/>
                  <a:cxnLst/>
                  <a:rect l="l" t="t" r="r" b="b"/>
                  <a:pathLst>
                    <a:path w="2232" h="1824" extrusionOk="0">
                      <a:moveTo>
                        <a:pt x="449" y="1"/>
                      </a:moveTo>
                      <a:lnTo>
                        <a:pt x="409" y="110"/>
                      </a:lnTo>
                      <a:lnTo>
                        <a:pt x="381" y="205"/>
                      </a:lnTo>
                      <a:lnTo>
                        <a:pt x="368" y="286"/>
                      </a:lnTo>
                      <a:lnTo>
                        <a:pt x="164" y="164"/>
                      </a:lnTo>
                      <a:lnTo>
                        <a:pt x="41" y="966"/>
                      </a:lnTo>
                      <a:lnTo>
                        <a:pt x="14" y="1143"/>
                      </a:lnTo>
                      <a:lnTo>
                        <a:pt x="0" y="1252"/>
                      </a:lnTo>
                      <a:lnTo>
                        <a:pt x="14" y="1375"/>
                      </a:lnTo>
                      <a:lnTo>
                        <a:pt x="28" y="1483"/>
                      </a:lnTo>
                      <a:lnTo>
                        <a:pt x="68" y="1606"/>
                      </a:lnTo>
                      <a:lnTo>
                        <a:pt x="96" y="1660"/>
                      </a:lnTo>
                      <a:lnTo>
                        <a:pt x="136" y="1701"/>
                      </a:lnTo>
                      <a:lnTo>
                        <a:pt x="177" y="1742"/>
                      </a:lnTo>
                      <a:lnTo>
                        <a:pt x="232" y="1783"/>
                      </a:lnTo>
                      <a:lnTo>
                        <a:pt x="286" y="1810"/>
                      </a:lnTo>
                      <a:lnTo>
                        <a:pt x="354" y="1823"/>
                      </a:lnTo>
                      <a:lnTo>
                        <a:pt x="490" y="1823"/>
                      </a:lnTo>
                      <a:lnTo>
                        <a:pt x="653" y="1796"/>
                      </a:lnTo>
                      <a:lnTo>
                        <a:pt x="817" y="1728"/>
                      </a:lnTo>
                      <a:lnTo>
                        <a:pt x="1034" y="1633"/>
                      </a:lnTo>
                      <a:lnTo>
                        <a:pt x="1238" y="1511"/>
                      </a:lnTo>
                      <a:lnTo>
                        <a:pt x="1456" y="1361"/>
                      </a:lnTo>
                      <a:lnTo>
                        <a:pt x="1646" y="1225"/>
                      </a:lnTo>
                      <a:lnTo>
                        <a:pt x="1986" y="953"/>
                      </a:lnTo>
                      <a:lnTo>
                        <a:pt x="2190" y="762"/>
                      </a:lnTo>
                      <a:lnTo>
                        <a:pt x="2218" y="722"/>
                      </a:lnTo>
                      <a:lnTo>
                        <a:pt x="2231" y="667"/>
                      </a:lnTo>
                      <a:lnTo>
                        <a:pt x="2231" y="626"/>
                      </a:lnTo>
                      <a:lnTo>
                        <a:pt x="2204" y="586"/>
                      </a:lnTo>
                      <a:lnTo>
                        <a:pt x="2163" y="545"/>
                      </a:lnTo>
                      <a:lnTo>
                        <a:pt x="2109" y="531"/>
                      </a:lnTo>
                      <a:lnTo>
                        <a:pt x="2054" y="545"/>
                      </a:lnTo>
                      <a:lnTo>
                        <a:pt x="2014" y="572"/>
                      </a:lnTo>
                      <a:lnTo>
                        <a:pt x="1810" y="762"/>
                      </a:lnTo>
                      <a:lnTo>
                        <a:pt x="1578" y="939"/>
                      </a:lnTo>
                      <a:lnTo>
                        <a:pt x="1334" y="1130"/>
                      </a:lnTo>
                      <a:lnTo>
                        <a:pt x="1089" y="1293"/>
                      </a:lnTo>
                      <a:lnTo>
                        <a:pt x="857" y="1429"/>
                      </a:lnTo>
                      <a:lnTo>
                        <a:pt x="653" y="1524"/>
                      </a:lnTo>
                      <a:lnTo>
                        <a:pt x="558" y="1551"/>
                      </a:lnTo>
                      <a:lnTo>
                        <a:pt x="477" y="1565"/>
                      </a:lnTo>
                      <a:lnTo>
                        <a:pt x="409" y="1565"/>
                      </a:lnTo>
                      <a:lnTo>
                        <a:pt x="354" y="1551"/>
                      </a:lnTo>
                      <a:lnTo>
                        <a:pt x="327" y="1524"/>
                      </a:lnTo>
                      <a:lnTo>
                        <a:pt x="300" y="1483"/>
                      </a:lnTo>
                      <a:lnTo>
                        <a:pt x="286" y="1429"/>
                      </a:lnTo>
                      <a:lnTo>
                        <a:pt x="273" y="1375"/>
                      </a:lnTo>
                      <a:lnTo>
                        <a:pt x="273" y="1211"/>
                      </a:lnTo>
                      <a:lnTo>
                        <a:pt x="300" y="1007"/>
                      </a:lnTo>
                      <a:lnTo>
                        <a:pt x="449"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1;p30">
                  <a:extLst>
                    <a:ext uri="{FF2B5EF4-FFF2-40B4-BE49-F238E27FC236}">
                      <a16:creationId xmlns:a16="http://schemas.microsoft.com/office/drawing/2014/main" id="{8E97BB65-C609-0EA0-9DB9-FD0ECFA5A10C}"/>
                    </a:ext>
                  </a:extLst>
                </p:cNvPr>
                <p:cNvSpPr/>
                <p:nvPr/>
              </p:nvSpPr>
              <p:spPr>
                <a:xfrm>
                  <a:off x="7318384" y="2042984"/>
                  <a:ext cx="30764" cy="107949"/>
                </a:xfrm>
                <a:custGeom>
                  <a:avLst/>
                  <a:gdLst/>
                  <a:ahLst/>
                  <a:cxnLst/>
                  <a:rect l="l" t="t" r="r" b="b"/>
                  <a:pathLst>
                    <a:path w="1008" h="3537" extrusionOk="0">
                      <a:moveTo>
                        <a:pt x="436" y="0"/>
                      </a:moveTo>
                      <a:lnTo>
                        <a:pt x="382" y="14"/>
                      </a:lnTo>
                      <a:lnTo>
                        <a:pt x="341" y="41"/>
                      </a:lnTo>
                      <a:lnTo>
                        <a:pt x="300" y="82"/>
                      </a:lnTo>
                      <a:lnTo>
                        <a:pt x="300" y="123"/>
                      </a:lnTo>
                      <a:lnTo>
                        <a:pt x="300" y="177"/>
                      </a:lnTo>
                      <a:lnTo>
                        <a:pt x="327" y="218"/>
                      </a:lnTo>
                      <a:lnTo>
                        <a:pt x="382" y="299"/>
                      </a:lnTo>
                      <a:lnTo>
                        <a:pt x="504" y="490"/>
                      </a:lnTo>
                      <a:lnTo>
                        <a:pt x="559" y="626"/>
                      </a:lnTo>
                      <a:lnTo>
                        <a:pt x="627" y="775"/>
                      </a:lnTo>
                      <a:lnTo>
                        <a:pt x="681" y="952"/>
                      </a:lnTo>
                      <a:lnTo>
                        <a:pt x="722" y="1156"/>
                      </a:lnTo>
                      <a:lnTo>
                        <a:pt x="749" y="1374"/>
                      </a:lnTo>
                      <a:lnTo>
                        <a:pt x="763" y="1619"/>
                      </a:lnTo>
                      <a:lnTo>
                        <a:pt x="735" y="1877"/>
                      </a:lnTo>
                      <a:lnTo>
                        <a:pt x="681" y="2163"/>
                      </a:lnTo>
                      <a:lnTo>
                        <a:pt x="627" y="2299"/>
                      </a:lnTo>
                      <a:lnTo>
                        <a:pt x="572" y="2462"/>
                      </a:lnTo>
                      <a:lnTo>
                        <a:pt x="518" y="2612"/>
                      </a:lnTo>
                      <a:lnTo>
                        <a:pt x="436" y="2761"/>
                      </a:lnTo>
                      <a:lnTo>
                        <a:pt x="355" y="2925"/>
                      </a:lnTo>
                      <a:lnTo>
                        <a:pt x="246" y="3088"/>
                      </a:lnTo>
                      <a:lnTo>
                        <a:pt x="137" y="3265"/>
                      </a:lnTo>
                      <a:lnTo>
                        <a:pt x="1" y="3428"/>
                      </a:lnTo>
                      <a:lnTo>
                        <a:pt x="1" y="3428"/>
                      </a:lnTo>
                      <a:lnTo>
                        <a:pt x="96" y="3414"/>
                      </a:lnTo>
                      <a:lnTo>
                        <a:pt x="259" y="3537"/>
                      </a:lnTo>
                      <a:lnTo>
                        <a:pt x="395" y="3346"/>
                      </a:lnTo>
                      <a:lnTo>
                        <a:pt x="504" y="3170"/>
                      </a:lnTo>
                      <a:lnTo>
                        <a:pt x="613" y="2993"/>
                      </a:lnTo>
                      <a:lnTo>
                        <a:pt x="708" y="2816"/>
                      </a:lnTo>
                      <a:lnTo>
                        <a:pt x="776" y="2639"/>
                      </a:lnTo>
                      <a:lnTo>
                        <a:pt x="844" y="2476"/>
                      </a:lnTo>
                      <a:lnTo>
                        <a:pt x="899" y="2313"/>
                      </a:lnTo>
                      <a:lnTo>
                        <a:pt x="939" y="2149"/>
                      </a:lnTo>
                      <a:lnTo>
                        <a:pt x="967" y="2000"/>
                      </a:lnTo>
                      <a:lnTo>
                        <a:pt x="994" y="1850"/>
                      </a:lnTo>
                      <a:lnTo>
                        <a:pt x="1007" y="1564"/>
                      </a:lnTo>
                      <a:lnTo>
                        <a:pt x="994" y="1292"/>
                      </a:lnTo>
                      <a:lnTo>
                        <a:pt x="967" y="1048"/>
                      </a:lnTo>
                      <a:lnTo>
                        <a:pt x="912" y="830"/>
                      </a:lnTo>
                      <a:lnTo>
                        <a:pt x="844" y="639"/>
                      </a:lnTo>
                      <a:lnTo>
                        <a:pt x="776" y="463"/>
                      </a:lnTo>
                      <a:lnTo>
                        <a:pt x="695" y="327"/>
                      </a:lnTo>
                      <a:lnTo>
                        <a:pt x="572" y="123"/>
                      </a:lnTo>
                      <a:lnTo>
                        <a:pt x="518" y="55"/>
                      </a:lnTo>
                      <a:lnTo>
                        <a:pt x="477" y="14"/>
                      </a:lnTo>
                      <a:lnTo>
                        <a:pt x="436"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2;p30">
                  <a:extLst>
                    <a:ext uri="{FF2B5EF4-FFF2-40B4-BE49-F238E27FC236}">
                      <a16:creationId xmlns:a16="http://schemas.microsoft.com/office/drawing/2014/main" id="{21F1EDE7-20B5-CE67-C625-BEB93EBF64F3}"/>
                    </a:ext>
                  </a:extLst>
                </p:cNvPr>
                <p:cNvSpPr/>
                <p:nvPr/>
              </p:nvSpPr>
              <p:spPr>
                <a:xfrm>
                  <a:off x="7901264" y="2839662"/>
                  <a:ext cx="445928" cy="1628242"/>
                </a:xfrm>
                <a:custGeom>
                  <a:avLst/>
                  <a:gdLst/>
                  <a:ahLst/>
                  <a:cxnLst/>
                  <a:rect l="l" t="t" r="r" b="b"/>
                  <a:pathLst>
                    <a:path w="14611" h="53350" extrusionOk="0">
                      <a:moveTo>
                        <a:pt x="1" y="0"/>
                      </a:moveTo>
                      <a:lnTo>
                        <a:pt x="9999" y="53064"/>
                      </a:lnTo>
                      <a:lnTo>
                        <a:pt x="14610" y="53349"/>
                      </a:lnTo>
                      <a:lnTo>
                        <a:pt x="11794" y="10814"/>
                      </a:lnTo>
                      <a:lnTo>
                        <a:pt x="10883" y="381"/>
                      </a:lnTo>
                      <a:lnTo>
                        <a:pt x="1" y="0"/>
                      </a:lnTo>
                      <a:close/>
                    </a:path>
                  </a:pathLst>
                </a:custGeom>
                <a:solidFill>
                  <a:srgbClr val="87C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3;p30">
                  <a:extLst>
                    <a:ext uri="{FF2B5EF4-FFF2-40B4-BE49-F238E27FC236}">
                      <a16:creationId xmlns:a16="http://schemas.microsoft.com/office/drawing/2014/main" id="{B9A36166-571F-9EC3-CE1D-C7D79008382A}"/>
                    </a:ext>
                  </a:extLst>
                </p:cNvPr>
                <p:cNvSpPr/>
                <p:nvPr/>
              </p:nvSpPr>
              <p:spPr>
                <a:xfrm>
                  <a:off x="8219288" y="4449225"/>
                  <a:ext cx="127909" cy="149060"/>
                </a:xfrm>
                <a:custGeom>
                  <a:avLst/>
                  <a:gdLst/>
                  <a:ahLst/>
                  <a:cxnLst/>
                  <a:rect l="l" t="t" r="r" b="b"/>
                  <a:pathLst>
                    <a:path w="4191" h="4884" extrusionOk="0">
                      <a:moveTo>
                        <a:pt x="1" y="0"/>
                      </a:moveTo>
                      <a:lnTo>
                        <a:pt x="667" y="4788"/>
                      </a:lnTo>
                      <a:lnTo>
                        <a:pt x="1062" y="4843"/>
                      </a:lnTo>
                      <a:lnTo>
                        <a:pt x="1429" y="4870"/>
                      </a:lnTo>
                      <a:lnTo>
                        <a:pt x="1783" y="4884"/>
                      </a:lnTo>
                      <a:lnTo>
                        <a:pt x="2123" y="4884"/>
                      </a:lnTo>
                      <a:lnTo>
                        <a:pt x="2435" y="4856"/>
                      </a:lnTo>
                      <a:lnTo>
                        <a:pt x="2721" y="4816"/>
                      </a:lnTo>
                      <a:lnTo>
                        <a:pt x="2993" y="4775"/>
                      </a:lnTo>
                      <a:lnTo>
                        <a:pt x="3224" y="4720"/>
                      </a:lnTo>
                      <a:lnTo>
                        <a:pt x="3456" y="4652"/>
                      </a:lnTo>
                      <a:lnTo>
                        <a:pt x="3646" y="4598"/>
                      </a:lnTo>
                      <a:lnTo>
                        <a:pt x="3945" y="4476"/>
                      </a:lnTo>
                      <a:lnTo>
                        <a:pt x="4136" y="4394"/>
                      </a:lnTo>
                      <a:lnTo>
                        <a:pt x="4190" y="4353"/>
                      </a:lnTo>
                      <a:lnTo>
                        <a:pt x="3877" y="313"/>
                      </a:lnTo>
                      <a:lnTo>
                        <a:pt x="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34;p30">
                  <a:extLst>
                    <a:ext uri="{FF2B5EF4-FFF2-40B4-BE49-F238E27FC236}">
                      <a16:creationId xmlns:a16="http://schemas.microsoft.com/office/drawing/2014/main" id="{FB3B8631-62F3-478A-101A-8E30AD34B196}"/>
                    </a:ext>
                  </a:extLst>
                </p:cNvPr>
                <p:cNvSpPr/>
                <p:nvPr/>
              </p:nvSpPr>
              <p:spPr>
                <a:xfrm>
                  <a:off x="8184006" y="4426396"/>
                  <a:ext cx="182693" cy="82221"/>
                </a:xfrm>
                <a:custGeom>
                  <a:avLst/>
                  <a:gdLst/>
                  <a:ahLst/>
                  <a:cxnLst/>
                  <a:rect l="l" t="t" r="r" b="b"/>
                  <a:pathLst>
                    <a:path w="5986" h="2694" extrusionOk="0">
                      <a:moveTo>
                        <a:pt x="5890" y="0"/>
                      </a:moveTo>
                      <a:lnTo>
                        <a:pt x="123" y="218"/>
                      </a:lnTo>
                      <a:lnTo>
                        <a:pt x="82" y="367"/>
                      </a:lnTo>
                      <a:lnTo>
                        <a:pt x="55" y="531"/>
                      </a:lnTo>
                      <a:lnTo>
                        <a:pt x="14" y="844"/>
                      </a:lnTo>
                      <a:lnTo>
                        <a:pt x="0" y="1156"/>
                      </a:lnTo>
                      <a:lnTo>
                        <a:pt x="14" y="1469"/>
                      </a:lnTo>
                      <a:lnTo>
                        <a:pt x="68" y="1782"/>
                      </a:lnTo>
                      <a:lnTo>
                        <a:pt x="123" y="2081"/>
                      </a:lnTo>
                      <a:lnTo>
                        <a:pt x="204" y="2394"/>
                      </a:lnTo>
                      <a:lnTo>
                        <a:pt x="313" y="2694"/>
                      </a:lnTo>
                      <a:lnTo>
                        <a:pt x="5849" y="2435"/>
                      </a:lnTo>
                      <a:lnTo>
                        <a:pt x="5904" y="2122"/>
                      </a:lnTo>
                      <a:lnTo>
                        <a:pt x="5945" y="1823"/>
                      </a:lnTo>
                      <a:lnTo>
                        <a:pt x="5972" y="1524"/>
                      </a:lnTo>
                      <a:lnTo>
                        <a:pt x="5985" y="1211"/>
                      </a:lnTo>
                      <a:lnTo>
                        <a:pt x="5985" y="912"/>
                      </a:lnTo>
                      <a:lnTo>
                        <a:pt x="5972" y="599"/>
                      </a:lnTo>
                      <a:lnTo>
                        <a:pt x="5945" y="299"/>
                      </a:lnTo>
                      <a:lnTo>
                        <a:pt x="5890"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35;p30">
                  <a:extLst>
                    <a:ext uri="{FF2B5EF4-FFF2-40B4-BE49-F238E27FC236}">
                      <a16:creationId xmlns:a16="http://schemas.microsoft.com/office/drawing/2014/main" id="{EC156F6D-E056-4503-7CBB-DCBAB2582E2C}"/>
                    </a:ext>
                  </a:extLst>
                </p:cNvPr>
                <p:cNvSpPr/>
                <p:nvPr/>
              </p:nvSpPr>
              <p:spPr>
                <a:xfrm>
                  <a:off x="7938224" y="4528945"/>
                  <a:ext cx="424320" cy="203019"/>
                </a:xfrm>
                <a:custGeom>
                  <a:avLst/>
                  <a:gdLst/>
                  <a:ahLst/>
                  <a:cxnLst/>
                  <a:rect l="l" t="t" r="r" b="b"/>
                  <a:pathLst>
                    <a:path w="13903" h="6652" extrusionOk="0">
                      <a:moveTo>
                        <a:pt x="8638" y="0"/>
                      </a:moveTo>
                      <a:lnTo>
                        <a:pt x="8529" y="27"/>
                      </a:lnTo>
                      <a:lnTo>
                        <a:pt x="8353" y="109"/>
                      </a:lnTo>
                      <a:lnTo>
                        <a:pt x="8149" y="218"/>
                      </a:lnTo>
                      <a:lnTo>
                        <a:pt x="7890" y="367"/>
                      </a:lnTo>
                      <a:lnTo>
                        <a:pt x="7278" y="762"/>
                      </a:lnTo>
                      <a:lnTo>
                        <a:pt x="6543" y="1238"/>
                      </a:lnTo>
                      <a:lnTo>
                        <a:pt x="6013" y="1578"/>
                      </a:lnTo>
                      <a:lnTo>
                        <a:pt x="5646" y="1823"/>
                      </a:lnTo>
                      <a:lnTo>
                        <a:pt x="5020" y="2231"/>
                      </a:lnTo>
                      <a:lnTo>
                        <a:pt x="4775" y="2380"/>
                      </a:lnTo>
                      <a:lnTo>
                        <a:pt x="4204" y="2748"/>
                      </a:lnTo>
                      <a:lnTo>
                        <a:pt x="3360" y="3265"/>
                      </a:lnTo>
                      <a:lnTo>
                        <a:pt x="2952" y="3496"/>
                      </a:lnTo>
                      <a:lnTo>
                        <a:pt x="2571" y="3700"/>
                      </a:lnTo>
                      <a:lnTo>
                        <a:pt x="2204" y="3877"/>
                      </a:lnTo>
                      <a:lnTo>
                        <a:pt x="1878" y="4013"/>
                      </a:lnTo>
                      <a:lnTo>
                        <a:pt x="1578" y="4122"/>
                      </a:lnTo>
                      <a:lnTo>
                        <a:pt x="1442" y="4162"/>
                      </a:lnTo>
                      <a:lnTo>
                        <a:pt x="1320" y="4190"/>
                      </a:lnTo>
                      <a:lnTo>
                        <a:pt x="1021" y="4258"/>
                      </a:lnTo>
                      <a:lnTo>
                        <a:pt x="776" y="4339"/>
                      </a:lnTo>
                      <a:lnTo>
                        <a:pt x="667" y="4394"/>
                      </a:lnTo>
                      <a:lnTo>
                        <a:pt x="572" y="4448"/>
                      </a:lnTo>
                      <a:lnTo>
                        <a:pt x="477" y="4502"/>
                      </a:lnTo>
                      <a:lnTo>
                        <a:pt x="395" y="4570"/>
                      </a:lnTo>
                      <a:lnTo>
                        <a:pt x="327" y="4638"/>
                      </a:lnTo>
                      <a:lnTo>
                        <a:pt x="259" y="4707"/>
                      </a:lnTo>
                      <a:lnTo>
                        <a:pt x="150" y="4843"/>
                      </a:lnTo>
                      <a:lnTo>
                        <a:pt x="82" y="4992"/>
                      </a:lnTo>
                      <a:lnTo>
                        <a:pt x="28" y="5155"/>
                      </a:lnTo>
                      <a:lnTo>
                        <a:pt x="1" y="5319"/>
                      </a:lnTo>
                      <a:lnTo>
                        <a:pt x="1" y="5482"/>
                      </a:lnTo>
                      <a:lnTo>
                        <a:pt x="14" y="5645"/>
                      </a:lnTo>
                      <a:lnTo>
                        <a:pt x="41" y="5808"/>
                      </a:lnTo>
                      <a:lnTo>
                        <a:pt x="82" y="5958"/>
                      </a:lnTo>
                      <a:lnTo>
                        <a:pt x="123" y="6108"/>
                      </a:lnTo>
                      <a:lnTo>
                        <a:pt x="232" y="6380"/>
                      </a:lnTo>
                      <a:lnTo>
                        <a:pt x="259" y="6407"/>
                      </a:lnTo>
                      <a:lnTo>
                        <a:pt x="300" y="6434"/>
                      </a:lnTo>
                      <a:lnTo>
                        <a:pt x="436" y="6488"/>
                      </a:lnTo>
                      <a:lnTo>
                        <a:pt x="640" y="6529"/>
                      </a:lnTo>
                      <a:lnTo>
                        <a:pt x="898" y="6556"/>
                      </a:lnTo>
                      <a:lnTo>
                        <a:pt x="1225" y="6584"/>
                      </a:lnTo>
                      <a:lnTo>
                        <a:pt x="1592" y="6611"/>
                      </a:lnTo>
                      <a:lnTo>
                        <a:pt x="2476" y="6638"/>
                      </a:lnTo>
                      <a:lnTo>
                        <a:pt x="3496" y="6652"/>
                      </a:lnTo>
                      <a:lnTo>
                        <a:pt x="4639" y="6638"/>
                      </a:lnTo>
                      <a:lnTo>
                        <a:pt x="5850" y="6624"/>
                      </a:lnTo>
                      <a:lnTo>
                        <a:pt x="7088" y="6597"/>
                      </a:lnTo>
                      <a:lnTo>
                        <a:pt x="9536" y="6516"/>
                      </a:lnTo>
                      <a:lnTo>
                        <a:pt x="11644" y="6434"/>
                      </a:lnTo>
                      <a:lnTo>
                        <a:pt x="13712" y="6325"/>
                      </a:lnTo>
                      <a:lnTo>
                        <a:pt x="13766" y="5699"/>
                      </a:lnTo>
                      <a:lnTo>
                        <a:pt x="13821" y="5033"/>
                      </a:lnTo>
                      <a:lnTo>
                        <a:pt x="13875" y="4230"/>
                      </a:lnTo>
                      <a:lnTo>
                        <a:pt x="13902" y="3360"/>
                      </a:lnTo>
                      <a:lnTo>
                        <a:pt x="13902" y="2938"/>
                      </a:lnTo>
                      <a:lnTo>
                        <a:pt x="13889" y="2517"/>
                      </a:lnTo>
                      <a:lnTo>
                        <a:pt x="13875" y="2136"/>
                      </a:lnTo>
                      <a:lnTo>
                        <a:pt x="13834" y="1782"/>
                      </a:lnTo>
                      <a:lnTo>
                        <a:pt x="13794" y="1469"/>
                      </a:lnTo>
                      <a:lnTo>
                        <a:pt x="13753" y="1333"/>
                      </a:lnTo>
                      <a:lnTo>
                        <a:pt x="13726" y="1211"/>
                      </a:lnTo>
                      <a:lnTo>
                        <a:pt x="13671" y="1102"/>
                      </a:lnTo>
                      <a:lnTo>
                        <a:pt x="13630" y="1020"/>
                      </a:lnTo>
                      <a:lnTo>
                        <a:pt x="13562" y="939"/>
                      </a:lnTo>
                      <a:lnTo>
                        <a:pt x="13494" y="871"/>
                      </a:lnTo>
                      <a:lnTo>
                        <a:pt x="13426" y="816"/>
                      </a:lnTo>
                      <a:lnTo>
                        <a:pt x="13345" y="775"/>
                      </a:lnTo>
                      <a:lnTo>
                        <a:pt x="13250" y="748"/>
                      </a:lnTo>
                      <a:lnTo>
                        <a:pt x="13154" y="721"/>
                      </a:lnTo>
                      <a:lnTo>
                        <a:pt x="13059" y="707"/>
                      </a:lnTo>
                      <a:lnTo>
                        <a:pt x="12950" y="707"/>
                      </a:lnTo>
                      <a:lnTo>
                        <a:pt x="12733" y="721"/>
                      </a:lnTo>
                      <a:lnTo>
                        <a:pt x="12488" y="748"/>
                      </a:lnTo>
                      <a:lnTo>
                        <a:pt x="12229" y="803"/>
                      </a:lnTo>
                      <a:lnTo>
                        <a:pt x="11699" y="925"/>
                      </a:lnTo>
                      <a:lnTo>
                        <a:pt x="11413" y="993"/>
                      </a:lnTo>
                      <a:lnTo>
                        <a:pt x="11141" y="1047"/>
                      </a:lnTo>
                      <a:lnTo>
                        <a:pt x="10855" y="1088"/>
                      </a:lnTo>
                      <a:lnTo>
                        <a:pt x="10583" y="1102"/>
                      </a:lnTo>
                      <a:lnTo>
                        <a:pt x="10325" y="1102"/>
                      </a:lnTo>
                      <a:lnTo>
                        <a:pt x="10189" y="1088"/>
                      </a:lnTo>
                      <a:lnTo>
                        <a:pt x="10067" y="1061"/>
                      </a:lnTo>
                      <a:lnTo>
                        <a:pt x="9931" y="884"/>
                      </a:lnTo>
                      <a:lnTo>
                        <a:pt x="9781" y="721"/>
                      </a:lnTo>
                      <a:lnTo>
                        <a:pt x="9590" y="517"/>
                      </a:lnTo>
                      <a:lnTo>
                        <a:pt x="9373" y="326"/>
                      </a:lnTo>
                      <a:lnTo>
                        <a:pt x="9250" y="231"/>
                      </a:lnTo>
                      <a:lnTo>
                        <a:pt x="9128" y="150"/>
                      </a:lnTo>
                      <a:lnTo>
                        <a:pt x="9006" y="82"/>
                      </a:lnTo>
                      <a:lnTo>
                        <a:pt x="8883" y="41"/>
                      </a:lnTo>
                      <a:lnTo>
                        <a:pt x="8761" y="14"/>
                      </a:lnTo>
                      <a:lnTo>
                        <a:pt x="8638"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36;p30">
                  <a:extLst>
                    <a:ext uri="{FF2B5EF4-FFF2-40B4-BE49-F238E27FC236}">
                      <a16:creationId xmlns:a16="http://schemas.microsoft.com/office/drawing/2014/main" id="{12AA2254-26F2-90EF-3FB9-23F9D752589A}"/>
                    </a:ext>
                  </a:extLst>
                </p:cNvPr>
                <p:cNvSpPr/>
                <p:nvPr/>
              </p:nvSpPr>
              <p:spPr>
                <a:xfrm>
                  <a:off x="8091407" y="4584554"/>
                  <a:ext cx="66473" cy="54417"/>
                </a:xfrm>
                <a:custGeom>
                  <a:avLst/>
                  <a:gdLst/>
                  <a:ahLst/>
                  <a:cxnLst/>
                  <a:rect l="l" t="t" r="r" b="b"/>
                  <a:pathLst>
                    <a:path w="2178" h="1783" extrusionOk="0">
                      <a:moveTo>
                        <a:pt x="627" y="1"/>
                      </a:moveTo>
                      <a:lnTo>
                        <a:pt x="504" y="14"/>
                      </a:lnTo>
                      <a:lnTo>
                        <a:pt x="382" y="28"/>
                      </a:lnTo>
                      <a:lnTo>
                        <a:pt x="273" y="69"/>
                      </a:lnTo>
                      <a:lnTo>
                        <a:pt x="178" y="110"/>
                      </a:lnTo>
                      <a:lnTo>
                        <a:pt x="96" y="150"/>
                      </a:lnTo>
                      <a:lnTo>
                        <a:pt x="42" y="218"/>
                      </a:lnTo>
                      <a:lnTo>
                        <a:pt x="15" y="300"/>
                      </a:lnTo>
                      <a:lnTo>
                        <a:pt x="1" y="409"/>
                      </a:lnTo>
                      <a:lnTo>
                        <a:pt x="151" y="395"/>
                      </a:lnTo>
                      <a:lnTo>
                        <a:pt x="327" y="422"/>
                      </a:lnTo>
                      <a:lnTo>
                        <a:pt x="518" y="463"/>
                      </a:lnTo>
                      <a:lnTo>
                        <a:pt x="613" y="504"/>
                      </a:lnTo>
                      <a:lnTo>
                        <a:pt x="722" y="545"/>
                      </a:lnTo>
                      <a:lnTo>
                        <a:pt x="831" y="613"/>
                      </a:lnTo>
                      <a:lnTo>
                        <a:pt x="926" y="681"/>
                      </a:lnTo>
                      <a:lnTo>
                        <a:pt x="1116" y="844"/>
                      </a:lnTo>
                      <a:lnTo>
                        <a:pt x="1293" y="1035"/>
                      </a:lnTo>
                      <a:lnTo>
                        <a:pt x="1443" y="1211"/>
                      </a:lnTo>
                      <a:lnTo>
                        <a:pt x="1565" y="1388"/>
                      </a:lnTo>
                      <a:lnTo>
                        <a:pt x="1660" y="1524"/>
                      </a:lnTo>
                      <a:lnTo>
                        <a:pt x="1742" y="1660"/>
                      </a:lnTo>
                      <a:lnTo>
                        <a:pt x="1769" y="1701"/>
                      </a:lnTo>
                      <a:lnTo>
                        <a:pt x="1797" y="1728"/>
                      </a:lnTo>
                      <a:lnTo>
                        <a:pt x="1837" y="1755"/>
                      </a:lnTo>
                      <a:lnTo>
                        <a:pt x="1878" y="1769"/>
                      </a:lnTo>
                      <a:lnTo>
                        <a:pt x="1919" y="1783"/>
                      </a:lnTo>
                      <a:lnTo>
                        <a:pt x="1973" y="1783"/>
                      </a:lnTo>
                      <a:lnTo>
                        <a:pt x="2014" y="1769"/>
                      </a:lnTo>
                      <a:lnTo>
                        <a:pt x="2055" y="1755"/>
                      </a:lnTo>
                      <a:lnTo>
                        <a:pt x="2096" y="1728"/>
                      </a:lnTo>
                      <a:lnTo>
                        <a:pt x="2137" y="1687"/>
                      </a:lnTo>
                      <a:lnTo>
                        <a:pt x="2150" y="1660"/>
                      </a:lnTo>
                      <a:lnTo>
                        <a:pt x="2177" y="1606"/>
                      </a:lnTo>
                      <a:lnTo>
                        <a:pt x="2177" y="1565"/>
                      </a:lnTo>
                      <a:lnTo>
                        <a:pt x="2177" y="1524"/>
                      </a:lnTo>
                      <a:lnTo>
                        <a:pt x="2177" y="1483"/>
                      </a:lnTo>
                      <a:lnTo>
                        <a:pt x="2150" y="1429"/>
                      </a:lnTo>
                      <a:lnTo>
                        <a:pt x="2055" y="1266"/>
                      </a:lnTo>
                      <a:lnTo>
                        <a:pt x="1946" y="1103"/>
                      </a:lnTo>
                      <a:lnTo>
                        <a:pt x="1797" y="899"/>
                      </a:lnTo>
                      <a:lnTo>
                        <a:pt x="1620" y="695"/>
                      </a:lnTo>
                      <a:lnTo>
                        <a:pt x="1416" y="477"/>
                      </a:lnTo>
                      <a:lnTo>
                        <a:pt x="1307" y="382"/>
                      </a:lnTo>
                      <a:lnTo>
                        <a:pt x="1184" y="286"/>
                      </a:lnTo>
                      <a:lnTo>
                        <a:pt x="1062" y="205"/>
                      </a:lnTo>
                      <a:lnTo>
                        <a:pt x="940" y="137"/>
                      </a:lnTo>
                      <a:lnTo>
                        <a:pt x="776" y="55"/>
                      </a:lnTo>
                      <a:lnTo>
                        <a:pt x="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37;p30">
                  <a:extLst>
                    <a:ext uri="{FF2B5EF4-FFF2-40B4-BE49-F238E27FC236}">
                      <a16:creationId xmlns:a16="http://schemas.microsoft.com/office/drawing/2014/main" id="{8CB424B9-6D03-9C2E-DA9B-FE7FF0B13698}"/>
                    </a:ext>
                  </a:extLst>
                </p:cNvPr>
                <p:cNvSpPr/>
                <p:nvPr/>
              </p:nvSpPr>
              <p:spPr>
                <a:xfrm>
                  <a:off x="8121714" y="4566699"/>
                  <a:ext cx="58171" cy="52342"/>
                </a:xfrm>
                <a:custGeom>
                  <a:avLst/>
                  <a:gdLst/>
                  <a:ahLst/>
                  <a:cxnLst/>
                  <a:rect l="l" t="t" r="r" b="b"/>
                  <a:pathLst>
                    <a:path w="1906" h="1715" extrusionOk="0">
                      <a:moveTo>
                        <a:pt x="531" y="1"/>
                      </a:moveTo>
                      <a:lnTo>
                        <a:pt x="355" y="14"/>
                      </a:lnTo>
                      <a:lnTo>
                        <a:pt x="273" y="28"/>
                      </a:lnTo>
                      <a:lnTo>
                        <a:pt x="205" y="55"/>
                      </a:lnTo>
                      <a:lnTo>
                        <a:pt x="137" y="82"/>
                      </a:lnTo>
                      <a:lnTo>
                        <a:pt x="83" y="150"/>
                      </a:lnTo>
                      <a:lnTo>
                        <a:pt x="42" y="232"/>
                      </a:lnTo>
                      <a:lnTo>
                        <a:pt x="1" y="341"/>
                      </a:lnTo>
                      <a:lnTo>
                        <a:pt x="110" y="355"/>
                      </a:lnTo>
                      <a:lnTo>
                        <a:pt x="219" y="382"/>
                      </a:lnTo>
                      <a:lnTo>
                        <a:pt x="327" y="423"/>
                      </a:lnTo>
                      <a:lnTo>
                        <a:pt x="436" y="477"/>
                      </a:lnTo>
                      <a:lnTo>
                        <a:pt x="545" y="545"/>
                      </a:lnTo>
                      <a:lnTo>
                        <a:pt x="654" y="613"/>
                      </a:lnTo>
                      <a:lnTo>
                        <a:pt x="844" y="776"/>
                      </a:lnTo>
                      <a:lnTo>
                        <a:pt x="1008" y="953"/>
                      </a:lnTo>
                      <a:lnTo>
                        <a:pt x="1157" y="1143"/>
                      </a:lnTo>
                      <a:lnTo>
                        <a:pt x="1280" y="1307"/>
                      </a:lnTo>
                      <a:lnTo>
                        <a:pt x="1375" y="1456"/>
                      </a:lnTo>
                      <a:lnTo>
                        <a:pt x="1456" y="1592"/>
                      </a:lnTo>
                      <a:lnTo>
                        <a:pt x="1484" y="1633"/>
                      </a:lnTo>
                      <a:lnTo>
                        <a:pt x="1524" y="1660"/>
                      </a:lnTo>
                      <a:lnTo>
                        <a:pt x="1552" y="1688"/>
                      </a:lnTo>
                      <a:lnTo>
                        <a:pt x="1592" y="1701"/>
                      </a:lnTo>
                      <a:lnTo>
                        <a:pt x="1647" y="1715"/>
                      </a:lnTo>
                      <a:lnTo>
                        <a:pt x="1688" y="1715"/>
                      </a:lnTo>
                      <a:lnTo>
                        <a:pt x="1742" y="1701"/>
                      </a:lnTo>
                      <a:lnTo>
                        <a:pt x="1783" y="1688"/>
                      </a:lnTo>
                      <a:lnTo>
                        <a:pt x="1824" y="1660"/>
                      </a:lnTo>
                      <a:lnTo>
                        <a:pt x="1851" y="1620"/>
                      </a:lnTo>
                      <a:lnTo>
                        <a:pt x="1878" y="1579"/>
                      </a:lnTo>
                      <a:lnTo>
                        <a:pt x="1892" y="1538"/>
                      </a:lnTo>
                      <a:lnTo>
                        <a:pt x="1905" y="1497"/>
                      </a:lnTo>
                      <a:lnTo>
                        <a:pt x="1905" y="1456"/>
                      </a:lnTo>
                      <a:lnTo>
                        <a:pt x="1892" y="1402"/>
                      </a:lnTo>
                      <a:lnTo>
                        <a:pt x="1878" y="1361"/>
                      </a:lnTo>
                      <a:lnTo>
                        <a:pt x="1769" y="1198"/>
                      </a:lnTo>
                      <a:lnTo>
                        <a:pt x="1660" y="1021"/>
                      </a:lnTo>
                      <a:lnTo>
                        <a:pt x="1524" y="831"/>
                      </a:lnTo>
                      <a:lnTo>
                        <a:pt x="1348" y="613"/>
                      </a:lnTo>
                      <a:lnTo>
                        <a:pt x="1144" y="409"/>
                      </a:lnTo>
                      <a:lnTo>
                        <a:pt x="1021" y="314"/>
                      </a:lnTo>
                      <a:lnTo>
                        <a:pt x="912" y="219"/>
                      </a:lnTo>
                      <a:lnTo>
                        <a:pt x="790" y="137"/>
                      </a:lnTo>
                      <a:lnTo>
                        <a:pt x="667" y="55"/>
                      </a:lnTo>
                      <a:lnTo>
                        <a:pt x="5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38;p30">
                  <a:extLst>
                    <a:ext uri="{FF2B5EF4-FFF2-40B4-BE49-F238E27FC236}">
                      <a16:creationId xmlns:a16="http://schemas.microsoft.com/office/drawing/2014/main" id="{686F0B9D-65B5-ADAC-04B2-043493BD9FE7}"/>
                    </a:ext>
                  </a:extLst>
                </p:cNvPr>
                <p:cNvSpPr/>
                <p:nvPr/>
              </p:nvSpPr>
              <p:spPr>
                <a:xfrm>
                  <a:off x="8066502" y="4601584"/>
                  <a:ext cx="61895" cy="53593"/>
                </a:xfrm>
                <a:custGeom>
                  <a:avLst/>
                  <a:gdLst/>
                  <a:ahLst/>
                  <a:cxnLst/>
                  <a:rect l="l" t="t" r="r" b="b"/>
                  <a:pathLst>
                    <a:path w="2028" h="1756" extrusionOk="0">
                      <a:moveTo>
                        <a:pt x="327" y="0"/>
                      </a:moveTo>
                      <a:lnTo>
                        <a:pt x="218" y="28"/>
                      </a:lnTo>
                      <a:lnTo>
                        <a:pt x="137" y="55"/>
                      </a:lnTo>
                      <a:lnTo>
                        <a:pt x="69" y="109"/>
                      </a:lnTo>
                      <a:lnTo>
                        <a:pt x="28" y="177"/>
                      </a:lnTo>
                      <a:lnTo>
                        <a:pt x="1" y="259"/>
                      </a:lnTo>
                      <a:lnTo>
                        <a:pt x="1" y="368"/>
                      </a:lnTo>
                      <a:lnTo>
                        <a:pt x="137" y="381"/>
                      </a:lnTo>
                      <a:lnTo>
                        <a:pt x="273" y="409"/>
                      </a:lnTo>
                      <a:lnTo>
                        <a:pt x="422" y="449"/>
                      </a:lnTo>
                      <a:lnTo>
                        <a:pt x="572" y="517"/>
                      </a:lnTo>
                      <a:lnTo>
                        <a:pt x="681" y="585"/>
                      </a:lnTo>
                      <a:lnTo>
                        <a:pt x="776" y="653"/>
                      </a:lnTo>
                      <a:lnTo>
                        <a:pt x="967" y="817"/>
                      </a:lnTo>
                      <a:lnTo>
                        <a:pt x="1143" y="993"/>
                      </a:lnTo>
                      <a:lnTo>
                        <a:pt x="1293" y="1184"/>
                      </a:lnTo>
                      <a:lnTo>
                        <a:pt x="1415" y="1347"/>
                      </a:lnTo>
                      <a:lnTo>
                        <a:pt x="1511" y="1497"/>
                      </a:lnTo>
                      <a:lnTo>
                        <a:pt x="1592" y="1633"/>
                      </a:lnTo>
                      <a:lnTo>
                        <a:pt x="1620" y="1674"/>
                      </a:lnTo>
                      <a:lnTo>
                        <a:pt x="1647" y="1701"/>
                      </a:lnTo>
                      <a:lnTo>
                        <a:pt x="1688" y="1728"/>
                      </a:lnTo>
                      <a:lnTo>
                        <a:pt x="1728" y="1742"/>
                      </a:lnTo>
                      <a:lnTo>
                        <a:pt x="1769" y="1755"/>
                      </a:lnTo>
                      <a:lnTo>
                        <a:pt x="1824" y="1755"/>
                      </a:lnTo>
                      <a:lnTo>
                        <a:pt x="1864" y="1742"/>
                      </a:lnTo>
                      <a:lnTo>
                        <a:pt x="1919" y="1728"/>
                      </a:lnTo>
                      <a:lnTo>
                        <a:pt x="1946" y="1701"/>
                      </a:lnTo>
                      <a:lnTo>
                        <a:pt x="1987" y="1660"/>
                      </a:lnTo>
                      <a:lnTo>
                        <a:pt x="2014" y="1619"/>
                      </a:lnTo>
                      <a:lnTo>
                        <a:pt x="2028" y="1578"/>
                      </a:lnTo>
                      <a:lnTo>
                        <a:pt x="2028" y="1538"/>
                      </a:lnTo>
                      <a:lnTo>
                        <a:pt x="2028" y="1497"/>
                      </a:lnTo>
                      <a:lnTo>
                        <a:pt x="2028" y="1442"/>
                      </a:lnTo>
                      <a:lnTo>
                        <a:pt x="2000" y="1402"/>
                      </a:lnTo>
                      <a:lnTo>
                        <a:pt x="1905" y="1238"/>
                      </a:lnTo>
                      <a:lnTo>
                        <a:pt x="1796" y="1061"/>
                      </a:lnTo>
                      <a:lnTo>
                        <a:pt x="1647" y="871"/>
                      </a:lnTo>
                      <a:lnTo>
                        <a:pt x="1470" y="653"/>
                      </a:lnTo>
                      <a:lnTo>
                        <a:pt x="1266" y="449"/>
                      </a:lnTo>
                      <a:lnTo>
                        <a:pt x="1157" y="354"/>
                      </a:lnTo>
                      <a:lnTo>
                        <a:pt x="1035" y="259"/>
                      </a:lnTo>
                      <a:lnTo>
                        <a:pt x="926" y="177"/>
                      </a:lnTo>
                      <a:lnTo>
                        <a:pt x="790" y="96"/>
                      </a:lnTo>
                      <a:lnTo>
                        <a:pt x="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39;p30">
                  <a:extLst>
                    <a:ext uri="{FF2B5EF4-FFF2-40B4-BE49-F238E27FC236}">
                      <a16:creationId xmlns:a16="http://schemas.microsoft.com/office/drawing/2014/main" id="{E58FBAD7-679B-A576-0681-EA2B38F1ECB8}"/>
                    </a:ext>
                  </a:extLst>
                </p:cNvPr>
                <p:cNvSpPr/>
                <p:nvPr/>
              </p:nvSpPr>
              <p:spPr>
                <a:xfrm>
                  <a:off x="8136272" y="2809752"/>
                  <a:ext cx="508982" cy="1668956"/>
                </a:xfrm>
                <a:custGeom>
                  <a:avLst/>
                  <a:gdLst/>
                  <a:ahLst/>
                  <a:cxnLst/>
                  <a:rect l="l" t="t" r="r" b="b"/>
                  <a:pathLst>
                    <a:path w="16677" h="54684" extrusionOk="0">
                      <a:moveTo>
                        <a:pt x="11725" y="1"/>
                      </a:moveTo>
                      <a:lnTo>
                        <a:pt x="10080" y="327"/>
                      </a:lnTo>
                      <a:lnTo>
                        <a:pt x="10052" y="327"/>
                      </a:lnTo>
                      <a:lnTo>
                        <a:pt x="9563" y="450"/>
                      </a:lnTo>
                      <a:lnTo>
                        <a:pt x="9481" y="477"/>
                      </a:lnTo>
                      <a:lnTo>
                        <a:pt x="0" y="1552"/>
                      </a:lnTo>
                      <a:lnTo>
                        <a:pt x="2013" y="29763"/>
                      </a:lnTo>
                      <a:lnTo>
                        <a:pt x="12569" y="54683"/>
                      </a:lnTo>
                      <a:lnTo>
                        <a:pt x="16677" y="54493"/>
                      </a:lnTo>
                      <a:lnTo>
                        <a:pt x="16323" y="52357"/>
                      </a:lnTo>
                      <a:lnTo>
                        <a:pt x="15929" y="50072"/>
                      </a:lnTo>
                      <a:lnTo>
                        <a:pt x="15425" y="47311"/>
                      </a:lnTo>
                      <a:lnTo>
                        <a:pt x="14868" y="44304"/>
                      </a:lnTo>
                      <a:lnTo>
                        <a:pt x="14568" y="42795"/>
                      </a:lnTo>
                      <a:lnTo>
                        <a:pt x="14283" y="41312"/>
                      </a:lnTo>
                      <a:lnTo>
                        <a:pt x="13984" y="39897"/>
                      </a:lnTo>
                      <a:lnTo>
                        <a:pt x="13684" y="38591"/>
                      </a:lnTo>
                      <a:lnTo>
                        <a:pt x="13399" y="37394"/>
                      </a:lnTo>
                      <a:lnTo>
                        <a:pt x="13127" y="36374"/>
                      </a:lnTo>
                      <a:lnTo>
                        <a:pt x="12855" y="35436"/>
                      </a:lnTo>
                      <a:lnTo>
                        <a:pt x="12582" y="34538"/>
                      </a:lnTo>
                      <a:lnTo>
                        <a:pt x="12310" y="33654"/>
                      </a:lnTo>
                      <a:lnTo>
                        <a:pt x="12038" y="32810"/>
                      </a:lnTo>
                      <a:lnTo>
                        <a:pt x="11494" y="31246"/>
                      </a:lnTo>
                      <a:lnTo>
                        <a:pt x="11005" y="29872"/>
                      </a:lnTo>
                      <a:lnTo>
                        <a:pt x="10583" y="28743"/>
                      </a:lnTo>
                      <a:lnTo>
                        <a:pt x="10243" y="27873"/>
                      </a:lnTo>
                      <a:lnTo>
                        <a:pt x="9944" y="27138"/>
                      </a:lnTo>
                      <a:lnTo>
                        <a:pt x="10134" y="23710"/>
                      </a:lnTo>
                      <a:lnTo>
                        <a:pt x="10324" y="20078"/>
                      </a:lnTo>
                      <a:lnTo>
                        <a:pt x="10569" y="15739"/>
                      </a:lnTo>
                      <a:lnTo>
                        <a:pt x="10855" y="11114"/>
                      </a:lnTo>
                      <a:lnTo>
                        <a:pt x="11005" y="8843"/>
                      </a:lnTo>
                      <a:lnTo>
                        <a:pt x="11154" y="6666"/>
                      </a:lnTo>
                      <a:lnTo>
                        <a:pt x="11304" y="4639"/>
                      </a:lnTo>
                      <a:lnTo>
                        <a:pt x="11440" y="2817"/>
                      </a:lnTo>
                      <a:lnTo>
                        <a:pt x="11589" y="1252"/>
                      </a:lnTo>
                      <a:lnTo>
                        <a:pt x="11725" y="1"/>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40;p30">
                  <a:extLst>
                    <a:ext uri="{FF2B5EF4-FFF2-40B4-BE49-F238E27FC236}">
                      <a16:creationId xmlns:a16="http://schemas.microsoft.com/office/drawing/2014/main" id="{A9C22D54-548A-5CA1-C1F2-23421CAF9A8F}"/>
                    </a:ext>
                  </a:extLst>
                </p:cNvPr>
                <p:cNvSpPr/>
                <p:nvPr/>
              </p:nvSpPr>
              <p:spPr>
                <a:xfrm>
                  <a:off x="8519853" y="4447974"/>
                  <a:ext cx="144085" cy="150311"/>
                </a:xfrm>
                <a:custGeom>
                  <a:avLst/>
                  <a:gdLst/>
                  <a:ahLst/>
                  <a:cxnLst/>
                  <a:rect l="l" t="t" r="r" b="b"/>
                  <a:pathLst>
                    <a:path w="4721" h="4925" extrusionOk="0">
                      <a:moveTo>
                        <a:pt x="1" y="1"/>
                      </a:moveTo>
                      <a:lnTo>
                        <a:pt x="1184" y="4829"/>
                      </a:lnTo>
                      <a:lnTo>
                        <a:pt x="1579" y="4884"/>
                      </a:lnTo>
                      <a:lnTo>
                        <a:pt x="1946" y="4911"/>
                      </a:lnTo>
                      <a:lnTo>
                        <a:pt x="2300" y="4925"/>
                      </a:lnTo>
                      <a:lnTo>
                        <a:pt x="2640" y="4925"/>
                      </a:lnTo>
                      <a:lnTo>
                        <a:pt x="2953" y="4897"/>
                      </a:lnTo>
                      <a:lnTo>
                        <a:pt x="3238" y="4857"/>
                      </a:lnTo>
                      <a:lnTo>
                        <a:pt x="3510" y="4816"/>
                      </a:lnTo>
                      <a:lnTo>
                        <a:pt x="3755" y="4761"/>
                      </a:lnTo>
                      <a:lnTo>
                        <a:pt x="3973" y="4693"/>
                      </a:lnTo>
                      <a:lnTo>
                        <a:pt x="4163" y="4639"/>
                      </a:lnTo>
                      <a:lnTo>
                        <a:pt x="4463" y="4517"/>
                      </a:lnTo>
                      <a:lnTo>
                        <a:pt x="4653" y="4435"/>
                      </a:lnTo>
                      <a:lnTo>
                        <a:pt x="4721" y="4394"/>
                      </a:lnTo>
                      <a:lnTo>
                        <a:pt x="3524" y="286"/>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1;p30">
                  <a:extLst>
                    <a:ext uri="{FF2B5EF4-FFF2-40B4-BE49-F238E27FC236}">
                      <a16:creationId xmlns:a16="http://schemas.microsoft.com/office/drawing/2014/main" id="{B4DA4651-FD68-0296-E708-66D396FD8D90}"/>
                    </a:ext>
                  </a:extLst>
                </p:cNvPr>
                <p:cNvSpPr/>
                <p:nvPr/>
              </p:nvSpPr>
              <p:spPr>
                <a:xfrm>
                  <a:off x="8482100" y="4431798"/>
                  <a:ext cx="201371" cy="82221"/>
                </a:xfrm>
                <a:custGeom>
                  <a:avLst/>
                  <a:gdLst/>
                  <a:ahLst/>
                  <a:cxnLst/>
                  <a:rect l="l" t="t" r="r" b="b"/>
                  <a:pathLst>
                    <a:path w="6598" h="2694" extrusionOk="0">
                      <a:moveTo>
                        <a:pt x="6298" y="0"/>
                      </a:moveTo>
                      <a:lnTo>
                        <a:pt x="109" y="367"/>
                      </a:lnTo>
                      <a:lnTo>
                        <a:pt x="41" y="735"/>
                      </a:lnTo>
                      <a:lnTo>
                        <a:pt x="14" y="1061"/>
                      </a:lnTo>
                      <a:lnTo>
                        <a:pt x="0" y="1224"/>
                      </a:lnTo>
                      <a:lnTo>
                        <a:pt x="14" y="1374"/>
                      </a:lnTo>
                      <a:lnTo>
                        <a:pt x="27" y="1524"/>
                      </a:lnTo>
                      <a:lnTo>
                        <a:pt x="54" y="1673"/>
                      </a:lnTo>
                      <a:lnTo>
                        <a:pt x="82" y="1823"/>
                      </a:lnTo>
                      <a:lnTo>
                        <a:pt x="136" y="1959"/>
                      </a:lnTo>
                      <a:lnTo>
                        <a:pt x="204" y="2081"/>
                      </a:lnTo>
                      <a:lnTo>
                        <a:pt x="272" y="2217"/>
                      </a:lnTo>
                      <a:lnTo>
                        <a:pt x="354" y="2340"/>
                      </a:lnTo>
                      <a:lnTo>
                        <a:pt x="463" y="2462"/>
                      </a:lnTo>
                      <a:lnTo>
                        <a:pt x="585" y="2571"/>
                      </a:lnTo>
                      <a:lnTo>
                        <a:pt x="707" y="2693"/>
                      </a:lnTo>
                      <a:lnTo>
                        <a:pt x="6502" y="2353"/>
                      </a:lnTo>
                      <a:lnTo>
                        <a:pt x="6556" y="2054"/>
                      </a:lnTo>
                      <a:lnTo>
                        <a:pt x="6584" y="1755"/>
                      </a:lnTo>
                      <a:lnTo>
                        <a:pt x="6597" y="1456"/>
                      </a:lnTo>
                      <a:lnTo>
                        <a:pt x="6584" y="1156"/>
                      </a:lnTo>
                      <a:lnTo>
                        <a:pt x="6543" y="857"/>
                      </a:lnTo>
                      <a:lnTo>
                        <a:pt x="6488" y="571"/>
                      </a:lnTo>
                      <a:lnTo>
                        <a:pt x="6407" y="286"/>
                      </a:lnTo>
                      <a:lnTo>
                        <a:pt x="6298" y="0"/>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42;p30">
                  <a:extLst>
                    <a:ext uri="{FF2B5EF4-FFF2-40B4-BE49-F238E27FC236}">
                      <a16:creationId xmlns:a16="http://schemas.microsoft.com/office/drawing/2014/main" id="{2650C410-A385-DC5B-B4F3-2834E47F3369}"/>
                    </a:ext>
                  </a:extLst>
                </p:cNvPr>
                <p:cNvSpPr/>
                <p:nvPr/>
              </p:nvSpPr>
              <p:spPr>
                <a:xfrm>
                  <a:off x="8262474" y="4528945"/>
                  <a:ext cx="424320" cy="203019"/>
                </a:xfrm>
                <a:custGeom>
                  <a:avLst/>
                  <a:gdLst/>
                  <a:ahLst/>
                  <a:cxnLst/>
                  <a:rect l="l" t="t" r="r" b="b"/>
                  <a:pathLst>
                    <a:path w="13903" h="6652" extrusionOk="0">
                      <a:moveTo>
                        <a:pt x="8638" y="0"/>
                      </a:moveTo>
                      <a:lnTo>
                        <a:pt x="8529" y="27"/>
                      </a:lnTo>
                      <a:lnTo>
                        <a:pt x="8352" y="109"/>
                      </a:lnTo>
                      <a:lnTo>
                        <a:pt x="8148" y="218"/>
                      </a:lnTo>
                      <a:lnTo>
                        <a:pt x="7890" y="367"/>
                      </a:lnTo>
                      <a:lnTo>
                        <a:pt x="7278" y="762"/>
                      </a:lnTo>
                      <a:lnTo>
                        <a:pt x="6543" y="1238"/>
                      </a:lnTo>
                      <a:lnTo>
                        <a:pt x="6013" y="1578"/>
                      </a:lnTo>
                      <a:lnTo>
                        <a:pt x="5645" y="1823"/>
                      </a:lnTo>
                      <a:lnTo>
                        <a:pt x="5020" y="2231"/>
                      </a:lnTo>
                      <a:lnTo>
                        <a:pt x="4775" y="2380"/>
                      </a:lnTo>
                      <a:lnTo>
                        <a:pt x="4203" y="2748"/>
                      </a:lnTo>
                      <a:lnTo>
                        <a:pt x="3360" y="3265"/>
                      </a:lnTo>
                      <a:lnTo>
                        <a:pt x="2952" y="3496"/>
                      </a:lnTo>
                      <a:lnTo>
                        <a:pt x="2571" y="3700"/>
                      </a:lnTo>
                      <a:lnTo>
                        <a:pt x="2204" y="3877"/>
                      </a:lnTo>
                      <a:lnTo>
                        <a:pt x="1877" y="4013"/>
                      </a:lnTo>
                      <a:lnTo>
                        <a:pt x="1578" y="4122"/>
                      </a:lnTo>
                      <a:lnTo>
                        <a:pt x="1442" y="4162"/>
                      </a:lnTo>
                      <a:lnTo>
                        <a:pt x="1320" y="4190"/>
                      </a:lnTo>
                      <a:lnTo>
                        <a:pt x="1020" y="4258"/>
                      </a:lnTo>
                      <a:lnTo>
                        <a:pt x="776" y="4339"/>
                      </a:lnTo>
                      <a:lnTo>
                        <a:pt x="667" y="4394"/>
                      </a:lnTo>
                      <a:lnTo>
                        <a:pt x="572" y="4448"/>
                      </a:lnTo>
                      <a:lnTo>
                        <a:pt x="476" y="4502"/>
                      </a:lnTo>
                      <a:lnTo>
                        <a:pt x="395" y="4570"/>
                      </a:lnTo>
                      <a:lnTo>
                        <a:pt x="327" y="4638"/>
                      </a:lnTo>
                      <a:lnTo>
                        <a:pt x="259" y="4707"/>
                      </a:lnTo>
                      <a:lnTo>
                        <a:pt x="150" y="4843"/>
                      </a:lnTo>
                      <a:lnTo>
                        <a:pt x="82" y="4992"/>
                      </a:lnTo>
                      <a:lnTo>
                        <a:pt x="27" y="5155"/>
                      </a:lnTo>
                      <a:lnTo>
                        <a:pt x="0" y="5319"/>
                      </a:lnTo>
                      <a:lnTo>
                        <a:pt x="0" y="5482"/>
                      </a:lnTo>
                      <a:lnTo>
                        <a:pt x="14" y="5645"/>
                      </a:lnTo>
                      <a:lnTo>
                        <a:pt x="41" y="5808"/>
                      </a:lnTo>
                      <a:lnTo>
                        <a:pt x="82" y="5958"/>
                      </a:lnTo>
                      <a:lnTo>
                        <a:pt x="123" y="6108"/>
                      </a:lnTo>
                      <a:lnTo>
                        <a:pt x="245" y="6380"/>
                      </a:lnTo>
                      <a:lnTo>
                        <a:pt x="259" y="6407"/>
                      </a:lnTo>
                      <a:lnTo>
                        <a:pt x="299" y="6434"/>
                      </a:lnTo>
                      <a:lnTo>
                        <a:pt x="436" y="6488"/>
                      </a:lnTo>
                      <a:lnTo>
                        <a:pt x="640" y="6529"/>
                      </a:lnTo>
                      <a:lnTo>
                        <a:pt x="898" y="6556"/>
                      </a:lnTo>
                      <a:lnTo>
                        <a:pt x="1224" y="6584"/>
                      </a:lnTo>
                      <a:lnTo>
                        <a:pt x="1592" y="6611"/>
                      </a:lnTo>
                      <a:lnTo>
                        <a:pt x="2476" y="6638"/>
                      </a:lnTo>
                      <a:lnTo>
                        <a:pt x="3496" y="6652"/>
                      </a:lnTo>
                      <a:lnTo>
                        <a:pt x="4639" y="6638"/>
                      </a:lnTo>
                      <a:lnTo>
                        <a:pt x="5849" y="6624"/>
                      </a:lnTo>
                      <a:lnTo>
                        <a:pt x="7087" y="6597"/>
                      </a:lnTo>
                      <a:lnTo>
                        <a:pt x="9536" y="6516"/>
                      </a:lnTo>
                      <a:lnTo>
                        <a:pt x="11644" y="6434"/>
                      </a:lnTo>
                      <a:lnTo>
                        <a:pt x="13712" y="6325"/>
                      </a:lnTo>
                      <a:lnTo>
                        <a:pt x="13766" y="5699"/>
                      </a:lnTo>
                      <a:lnTo>
                        <a:pt x="13820" y="5033"/>
                      </a:lnTo>
                      <a:lnTo>
                        <a:pt x="13875" y="4230"/>
                      </a:lnTo>
                      <a:lnTo>
                        <a:pt x="13902" y="3360"/>
                      </a:lnTo>
                      <a:lnTo>
                        <a:pt x="13902" y="2938"/>
                      </a:lnTo>
                      <a:lnTo>
                        <a:pt x="13888" y="2517"/>
                      </a:lnTo>
                      <a:lnTo>
                        <a:pt x="13875" y="2136"/>
                      </a:lnTo>
                      <a:lnTo>
                        <a:pt x="13834" y="1782"/>
                      </a:lnTo>
                      <a:lnTo>
                        <a:pt x="13793" y="1469"/>
                      </a:lnTo>
                      <a:lnTo>
                        <a:pt x="13752" y="1333"/>
                      </a:lnTo>
                      <a:lnTo>
                        <a:pt x="13725" y="1211"/>
                      </a:lnTo>
                      <a:lnTo>
                        <a:pt x="13671" y="1102"/>
                      </a:lnTo>
                      <a:lnTo>
                        <a:pt x="13630" y="1020"/>
                      </a:lnTo>
                      <a:lnTo>
                        <a:pt x="13562" y="939"/>
                      </a:lnTo>
                      <a:lnTo>
                        <a:pt x="13494" y="871"/>
                      </a:lnTo>
                      <a:lnTo>
                        <a:pt x="13426" y="816"/>
                      </a:lnTo>
                      <a:lnTo>
                        <a:pt x="13344" y="775"/>
                      </a:lnTo>
                      <a:lnTo>
                        <a:pt x="13249" y="748"/>
                      </a:lnTo>
                      <a:lnTo>
                        <a:pt x="13154" y="721"/>
                      </a:lnTo>
                      <a:lnTo>
                        <a:pt x="13059" y="707"/>
                      </a:lnTo>
                      <a:lnTo>
                        <a:pt x="12950" y="707"/>
                      </a:lnTo>
                      <a:lnTo>
                        <a:pt x="12732" y="721"/>
                      </a:lnTo>
                      <a:lnTo>
                        <a:pt x="12487" y="748"/>
                      </a:lnTo>
                      <a:lnTo>
                        <a:pt x="12229" y="803"/>
                      </a:lnTo>
                      <a:lnTo>
                        <a:pt x="11698" y="925"/>
                      </a:lnTo>
                      <a:lnTo>
                        <a:pt x="11413" y="993"/>
                      </a:lnTo>
                      <a:lnTo>
                        <a:pt x="11141" y="1047"/>
                      </a:lnTo>
                      <a:lnTo>
                        <a:pt x="10855" y="1088"/>
                      </a:lnTo>
                      <a:lnTo>
                        <a:pt x="10583" y="1102"/>
                      </a:lnTo>
                      <a:lnTo>
                        <a:pt x="10325" y="1102"/>
                      </a:lnTo>
                      <a:lnTo>
                        <a:pt x="10189" y="1088"/>
                      </a:lnTo>
                      <a:lnTo>
                        <a:pt x="10066" y="1061"/>
                      </a:lnTo>
                      <a:lnTo>
                        <a:pt x="9930" y="884"/>
                      </a:lnTo>
                      <a:lnTo>
                        <a:pt x="9781" y="721"/>
                      </a:lnTo>
                      <a:lnTo>
                        <a:pt x="9590" y="517"/>
                      </a:lnTo>
                      <a:lnTo>
                        <a:pt x="9372" y="326"/>
                      </a:lnTo>
                      <a:lnTo>
                        <a:pt x="9250" y="231"/>
                      </a:lnTo>
                      <a:lnTo>
                        <a:pt x="9128" y="150"/>
                      </a:lnTo>
                      <a:lnTo>
                        <a:pt x="9005" y="82"/>
                      </a:lnTo>
                      <a:lnTo>
                        <a:pt x="8883" y="41"/>
                      </a:lnTo>
                      <a:lnTo>
                        <a:pt x="8760" y="14"/>
                      </a:lnTo>
                      <a:lnTo>
                        <a:pt x="86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43;p30">
                  <a:extLst>
                    <a:ext uri="{FF2B5EF4-FFF2-40B4-BE49-F238E27FC236}">
                      <a16:creationId xmlns:a16="http://schemas.microsoft.com/office/drawing/2014/main" id="{CF526C53-6B1F-A39D-15CE-F8BEC8AC731A}"/>
                    </a:ext>
                  </a:extLst>
                </p:cNvPr>
                <p:cNvSpPr/>
                <p:nvPr/>
              </p:nvSpPr>
              <p:spPr>
                <a:xfrm>
                  <a:off x="8415657" y="4584554"/>
                  <a:ext cx="66442" cy="54417"/>
                </a:xfrm>
                <a:custGeom>
                  <a:avLst/>
                  <a:gdLst/>
                  <a:ahLst/>
                  <a:cxnLst/>
                  <a:rect l="l" t="t" r="r" b="b"/>
                  <a:pathLst>
                    <a:path w="2177" h="1783" extrusionOk="0">
                      <a:moveTo>
                        <a:pt x="626" y="1"/>
                      </a:moveTo>
                      <a:lnTo>
                        <a:pt x="504" y="14"/>
                      </a:lnTo>
                      <a:lnTo>
                        <a:pt x="381" y="28"/>
                      </a:lnTo>
                      <a:lnTo>
                        <a:pt x="273" y="69"/>
                      </a:lnTo>
                      <a:lnTo>
                        <a:pt x="177" y="110"/>
                      </a:lnTo>
                      <a:lnTo>
                        <a:pt x="96" y="150"/>
                      </a:lnTo>
                      <a:lnTo>
                        <a:pt x="41" y="218"/>
                      </a:lnTo>
                      <a:lnTo>
                        <a:pt x="14" y="300"/>
                      </a:lnTo>
                      <a:lnTo>
                        <a:pt x="1" y="409"/>
                      </a:lnTo>
                      <a:lnTo>
                        <a:pt x="150" y="395"/>
                      </a:lnTo>
                      <a:lnTo>
                        <a:pt x="327" y="422"/>
                      </a:lnTo>
                      <a:lnTo>
                        <a:pt x="517" y="463"/>
                      </a:lnTo>
                      <a:lnTo>
                        <a:pt x="613" y="504"/>
                      </a:lnTo>
                      <a:lnTo>
                        <a:pt x="722" y="545"/>
                      </a:lnTo>
                      <a:lnTo>
                        <a:pt x="830" y="613"/>
                      </a:lnTo>
                      <a:lnTo>
                        <a:pt x="926" y="681"/>
                      </a:lnTo>
                      <a:lnTo>
                        <a:pt x="1116" y="844"/>
                      </a:lnTo>
                      <a:lnTo>
                        <a:pt x="1293" y="1035"/>
                      </a:lnTo>
                      <a:lnTo>
                        <a:pt x="1442" y="1211"/>
                      </a:lnTo>
                      <a:lnTo>
                        <a:pt x="1565" y="1388"/>
                      </a:lnTo>
                      <a:lnTo>
                        <a:pt x="1660" y="1524"/>
                      </a:lnTo>
                      <a:lnTo>
                        <a:pt x="1742" y="1660"/>
                      </a:lnTo>
                      <a:lnTo>
                        <a:pt x="1769" y="1701"/>
                      </a:lnTo>
                      <a:lnTo>
                        <a:pt x="1796" y="1728"/>
                      </a:lnTo>
                      <a:lnTo>
                        <a:pt x="1837" y="1755"/>
                      </a:lnTo>
                      <a:lnTo>
                        <a:pt x="1878" y="1769"/>
                      </a:lnTo>
                      <a:lnTo>
                        <a:pt x="1919" y="1783"/>
                      </a:lnTo>
                      <a:lnTo>
                        <a:pt x="1973" y="1783"/>
                      </a:lnTo>
                      <a:lnTo>
                        <a:pt x="2014" y="1769"/>
                      </a:lnTo>
                      <a:lnTo>
                        <a:pt x="2055" y="1755"/>
                      </a:lnTo>
                      <a:lnTo>
                        <a:pt x="2095" y="1728"/>
                      </a:lnTo>
                      <a:lnTo>
                        <a:pt x="2136" y="1687"/>
                      </a:lnTo>
                      <a:lnTo>
                        <a:pt x="2150" y="1660"/>
                      </a:lnTo>
                      <a:lnTo>
                        <a:pt x="2177" y="1606"/>
                      </a:lnTo>
                      <a:lnTo>
                        <a:pt x="2177" y="1565"/>
                      </a:lnTo>
                      <a:lnTo>
                        <a:pt x="2177" y="1524"/>
                      </a:lnTo>
                      <a:lnTo>
                        <a:pt x="2177" y="1483"/>
                      </a:lnTo>
                      <a:lnTo>
                        <a:pt x="2150" y="1429"/>
                      </a:lnTo>
                      <a:lnTo>
                        <a:pt x="2055" y="1266"/>
                      </a:lnTo>
                      <a:lnTo>
                        <a:pt x="1946" y="1103"/>
                      </a:lnTo>
                      <a:lnTo>
                        <a:pt x="1796" y="899"/>
                      </a:lnTo>
                      <a:lnTo>
                        <a:pt x="1619" y="695"/>
                      </a:lnTo>
                      <a:lnTo>
                        <a:pt x="1415" y="477"/>
                      </a:lnTo>
                      <a:lnTo>
                        <a:pt x="1306" y="382"/>
                      </a:lnTo>
                      <a:lnTo>
                        <a:pt x="1184" y="286"/>
                      </a:lnTo>
                      <a:lnTo>
                        <a:pt x="1062" y="205"/>
                      </a:lnTo>
                      <a:lnTo>
                        <a:pt x="939" y="137"/>
                      </a:lnTo>
                      <a:lnTo>
                        <a:pt x="776" y="55"/>
                      </a:lnTo>
                      <a:lnTo>
                        <a:pt x="6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44;p30">
                  <a:extLst>
                    <a:ext uri="{FF2B5EF4-FFF2-40B4-BE49-F238E27FC236}">
                      <a16:creationId xmlns:a16="http://schemas.microsoft.com/office/drawing/2014/main" id="{5C2BE934-A331-E2DC-242F-B68C780AD873}"/>
                    </a:ext>
                  </a:extLst>
                </p:cNvPr>
                <p:cNvSpPr/>
                <p:nvPr/>
              </p:nvSpPr>
              <p:spPr>
                <a:xfrm>
                  <a:off x="8445963" y="4566699"/>
                  <a:ext cx="58141" cy="52342"/>
                </a:xfrm>
                <a:custGeom>
                  <a:avLst/>
                  <a:gdLst/>
                  <a:ahLst/>
                  <a:cxnLst/>
                  <a:rect l="l" t="t" r="r" b="b"/>
                  <a:pathLst>
                    <a:path w="1905" h="1715" extrusionOk="0">
                      <a:moveTo>
                        <a:pt x="531" y="1"/>
                      </a:moveTo>
                      <a:lnTo>
                        <a:pt x="354" y="14"/>
                      </a:lnTo>
                      <a:lnTo>
                        <a:pt x="273" y="28"/>
                      </a:lnTo>
                      <a:lnTo>
                        <a:pt x="205" y="55"/>
                      </a:lnTo>
                      <a:lnTo>
                        <a:pt x="137" y="82"/>
                      </a:lnTo>
                      <a:lnTo>
                        <a:pt x="82" y="150"/>
                      </a:lnTo>
                      <a:lnTo>
                        <a:pt x="41" y="232"/>
                      </a:lnTo>
                      <a:lnTo>
                        <a:pt x="1" y="341"/>
                      </a:lnTo>
                      <a:lnTo>
                        <a:pt x="109" y="355"/>
                      </a:lnTo>
                      <a:lnTo>
                        <a:pt x="218" y="382"/>
                      </a:lnTo>
                      <a:lnTo>
                        <a:pt x="327" y="423"/>
                      </a:lnTo>
                      <a:lnTo>
                        <a:pt x="436" y="477"/>
                      </a:lnTo>
                      <a:lnTo>
                        <a:pt x="545" y="545"/>
                      </a:lnTo>
                      <a:lnTo>
                        <a:pt x="654" y="613"/>
                      </a:lnTo>
                      <a:lnTo>
                        <a:pt x="844" y="776"/>
                      </a:lnTo>
                      <a:lnTo>
                        <a:pt x="1007" y="953"/>
                      </a:lnTo>
                      <a:lnTo>
                        <a:pt x="1157" y="1143"/>
                      </a:lnTo>
                      <a:lnTo>
                        <a:pt x="1279" y="1307"/>
                      </a:lnTo>
                      <a:lnTo>
                        <a:pt x="1374" y="1456"/>
                      </a:lnTo>
                      <a:lnTo>
                        <a:pt x="1456" y="1592"/>
                      </a:lnTo>
                      <a:lnTo>
                        <a:pt x="1483" y="1633"/>
                      </a:lnTo>
                      <a:lnTo>
                        <a:pt x="1524" y="1660"/>
                      </a:lnTo>
                      <a:lnTo>
                        <a:pt x="1551" y="1688"/>
                      </a:lnTo>
                      <a:lnTo>
                        <a:pt x="1592" y="1701"/>
                      </a:lnTo>
                      <a:lnTo>
                        <a:pt x="1647" y="1715"/>
                      </a:lnTo>
                      <a:lnTo>
                        <a:pt x="1687" y="1715"/>
                      </a:lnTo>
                      <a:lnTo>
                        <a:pt x="1742" y="1701"/>
                      </a:lnTo>
                      <a:lnTo>
                        <a:pt x="1783" y="1688"/>
                      </a:lnTo>
                      <a:lnTo>
                        <a:pt x="1823" y="1660"/>
                      </a:lnTo>
                      <a:lnTo>
                        <a:pt x="1851" y="1620"/>
                      </a:lnTo>
                      <a:lnTo>
                        <a:pt x="1878" y="1579"/>
                      </a:lnTo>
                      <a:lnTo>
                        <a:pt x="1891" y="1538"/>
                      </a:lnTo>
                      <a:lnTo>
                        <a:pt x="1905" y="1497"/>
                      </a:lnTo>
                      <a:lnTo>
                        <a:pt x="1905" y="1456"/>
                      </a:lnTo>
                      <a:lnTo>
                        <a:pt x="1891" y="1402"/>
                      </a:lnTo>
                      <a:lnTo>
                        <a:pt x="1878" y="1361"/>
                      </a:lnTo>
                      <a:lnTo>
                        <a:pt x="1769" y="1198"/>
                      </a:lnTo>
                      <a:lnTo>
                        <a:pt x="1660" y="1021"/>
                      </a:lnTo>
                      <a:lnTo>
                        <a:pt x="1524" y="831"/>
                      </a:lnTo>
                      <a:lnTo>
                        <a:pt x="1347" y="613"/>
                      </a:lnTo>
                      <a:lnTo>
                        <a:pt x="1143" y="409"/>
                      </a:lnTo>
                      <a:lnTo>
                        <a:pt x="1021" y="314"/>
                      </a:lnTo>
                      <a:lnTo>
                        <a:pt x="912" y="219"/>
                      </a:lnTo>
                      <a:lnTo>
                        <a:pt x="790" y="137"/>
                      </a:lnTo>
                      <a:lnTo>
                        <a:pt x="667" y="55"/>
                      </a:lnTo>
                      <a:lnTo>
                        <a:pt x="5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45;p30">
                  <a:extLst>
                    <a:ext uri="{FF2B5EF4-FFF2-40B4-BE49-F238E27FC236}">
                      <a16:creationId xmlns:a16="http://schemas.microsoft.com/office/drawing/2014/main" id="{6DA02AFE-D866-404D-5810-63A0949E8CE3}"/>
                    </a:ext>
                  </a:extLst>
                </p:cNvPr>
                <p:cNvSpPr/>
                <p:nvPr/>
              </p:nvSpPr>
              <p:spPr>
                <a:xfrm>
                  <a:off x="8390752" y="4601584"/>
                  <a:ext cx="61895" cy="53593"/>
                </a:xfrm>
                <a:custGeom>
                  <a:avLst/>
                  <a:gdLst/>
                  <a:ahLst/>
                  <a:cxnLst/>
                  <a:rect l="l" t="t" r="r" b="b"/>
                  <a:pathLst>
                    <a:path w="2028" h="1756" extrusionOk="0">
                      <a:moveTo>
                        <a:pt x="327" y="0"/>
                      </a:moveTo>
                      <a:lnTo>
                        <a:pt x="218" y="28"/>
                      </a:lnTo>
                      <a:lnTo>
                        <a:pt x="136" y="55"/>
                      </a:lnTo>
                      <a:lnTo>
                        <a:pt x="68" y="109"/>
                      </a:lnTo>
                      <a:lnTo>
                        <a:pt x="28" y="177"/>
                      </a:lnTo>
                      <a:lnTo>
                        <a:pt x="0" y="259"/>
                      </a:lnTo>
                      <a:lnTo>
                        <a:pt x="0" y="368"/>
                      </a:lnTo>
                      <a:lnTo>
                        <a:pt x="136" y="381"/>
                      </a:lnTo>
                      <a:lnTo>
                        <a:pt x="272" y="409"/>
                      </a:lnTo>
                      <a:lnTo>
                        <a:pt x="422" y="449"/>
                      </a:lnTo>
                      <a:lnTo>
                        <a:pt x="572" y="517"/>
                      </a:lnTo>
                      <a:lnTo>
                        <a:pt x="681" y="585"/>
                      </a:lnTo>
                      <a:lnTo>
                        <a:pt x="776" y="653"/>
                      </a:lnTo>
                      <a:lnTo>
                        <a:pt x="966" y="817"/>
                      </a:lnTo>
                      <a:lnTo>
                        <a:pt x="1143" y="993"/>
                      </a:lnTo>
                      <a:lnTo>
                        <a:pt x="1293" y="1184"/>
                      </a:lnTo>
                      <a:lnTo>
                        <a:pt x="1415" y="1347"/>
                      </a:lnTo>
                      <a:lnTo>
                        <a:pt x="1510" y="1497"/>
                      </a:lnTo>
                      <a:lnTo>
                        <a:pt x="1592" y="1633"/>
                      </a:lnTo>
                      <a:lnTo>
                        <a:pt x="1619" y="1674"/>
                      </a:lnTo>
                      <a:lnTo>
                        <a:pt x="1646" y="1701"/>
                      </a:lnTo>
                      <a:lnTo>
                        <a:pt x="1687" y="1728"/>
                      </a:lnTo>
                      <a:lnTo>
                        <a:pt x="1728" y="1742"/>
                      </a:lnTo>
                      <a:lnTo>
                        <a:pt x="1769" y="1755"/>
                      </a:lnTo>
                      <a:lnTo>
                        <a:pt x="1823" y="1755"/>
                      </a:lnTo>
                      <a:lnTo>
                        <a:pt x="1864" y="1742"/>
                      </a:lnTo>
                      <a:lnTo>
                        <a:pt x="1918" y="1728"/>
                      </a:lnTo>
                      <a:lnTo>
                        <a:pt x="1946" y="1701"/>
                      </a:lnTo>
                      <a:lnTo>
                        <a:pt x="1986" y="1660"/>
                      </a:lnTo>
                      <a:lnTo>
                        <a:pt x="2014" y="1619"/>
                      </a:lnTo>
                      <a:lnTo>
                        <a:pt x="2027" y="1578"/>
                      </a:lnTo>
                      <a:lnTo>
                        <a:pt x="2027" y="1538"/>
                      </a:lnTo>
                      <a:lnTo>
                        <a:pt x="2027" y="1497"/>
                      </a:lnTo>
                      <a:lnTo>
                        <a:pt x="2027" y="1442"/>
                      </a:lnTo>
                      <a:lnTo>
                        <a:pt x="2000" y="1402"/>
                      </a:lnTo>
                      <a:lnTo>
                        <a:pt x="1905" y="1238"/>
                      </a:lnTo>
                      <a:lnTo>
                        <a:pt x="1796" y="1061"/>
                      </a:lnTo>
                      <a:lnTo>
                        <a:pt x="1646" y="871"/>
                      </a:lnTo>
                      <a:lnTo>
                        <a:pt x="1470" y="653"/>
                      </a:lnTo>
                      <a:lnTo>
                        <a:pt x="1265" y="449"/>
                      </a:lnTo>
                      <a:lnTo>
                        <a:pt x="1157" y="354"/>
                      </a:lnTo>
                      <a:lnTo>
                        <a:pt x="1034" y="259"/>
                      </a:lnTo>
                      <a:lnTo>
                        <a:pt x="925" y="177"/>
                      </a:lnTo>
                      <a:lnTo>
                        <a:pt x="789" y="96"/>
                      </a:lnTo>
                      <a:lnTo>
                        <a:pt x="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46;p30">
                  <a:extLst>
                    <a:ext uri="{FF2B5EF4-FFF2-40B4-BE49-F238E27FC236}">
                      <a16:creationId xmlns:a16="http://schemas.microsoft.com/office/drawing/2014/main" id="{91BC80F6-0D7B-70E0-CF4A-95A80544AF85}"/>
                    </a:ext>
                  </a:extLst>
                </p:cNvPr>
                <p:cNvSpPr/>
                <p:nvPr/>
              </p:nvSpPr>
              <p:spPr>
                <a:xfrm>
                  <a:off x="7909169" y="1477529"/>
                  <a:ext cx="135783" cy="161512"/>
                </a:xfrm>
                <a:custGeom>
                  <a:avLst/>
                  <a:gdLst/>
                  <a:ahLst/>
                  <a:cxnLst/>
                  <a:rect l="l" t="t" r="r" b="b"/>
                  <a:pathLst>
                    <a:path w="4449" h="5292" extrusionOk="0">
                      <a:moveTo>
                        <a:pt x="218" y="0"/>
                      </a:moveTo>
                      <a:lnTo>
                        <a:pt x="109" y="14"/>
                      </a:lnTo>
                      <a:lnTo>
                        <a:pt x="0" y="28"/>
                      </a:lnTo>
                      <a:lnTo>
                        <a:pt x="68" y="164"/>
                      </a:lnTo>
                      <a:lnTo>
                        <a:pt x="218" y="517"/>
                      </a:lnTo>
                      <a:lnTo>
                        <a:pt x="313" y="762"/>
                      </a:lnTo>
                      <a:lnTo>
                        <a:pt x="422" y="1061"/>
                      </a:lnTo>
                      <a:lnTo>
                        <a:pt x="531" y="1388"/>
                      </a:lnTo>
                      <a:lnTo>
                        <a:pt x="640" y="1755"/>
                      </a:lnTo>
                      <a:lnTo>
                        <a:pt x="721" y="2150"/>
                      </a:lnTo>
                      <a:lnTo>
                        <a:pt x="803" y="2558"/>
                      </a:lnTo>
                      <a:lnTo>
                        <a:pt x="857" y="2979"/>
                      </a:lnTo>
                      <a:lnTo>
                        <a:pt x="885" y="3415"/>
                      </a:lnTo>
                      <a:lnTo>
                        <a:pt x="885" y="3646"/>
                      </a:lnTo>
                      <a:lnTo>
                        <a:pt x="885" y="3864"/>
                      </a:lnTo>
                      <a:lnTo>
                        <a:pt x="857" y="4081"/>
                      </a:lnTo>
                      <a:lnTo>
                        <a:pt x="844" y="4312"/>
                      </a:lnTo>
                      <a:lnTo>
                        <a:pt x="803" y="4530"/>
                      </a:lnTo>
                      <a:lnTo>
                        <a:pt x="749" y="4748"/>
                      </a:lnTo>
                      <a:lnTo>
                        <a:pt x="694" y="4965"/>
                      </a:lnTo>
                      <a:lnTo>
                        <a:pt x="613" y="5183"/>
                      </a:lnTo>
                      <a:lnTo>
                        <a:pt x="1089" y="5224"/>
                      </a:lnTo>
                      <a:lnTo>
                        <a:pt x="1578" y="5265"/>
                      </a:lnTo>
                      <a:lnTo>
                        <a:pt x="2054" y="5278"/>
                      </a:lnTo>
                      <a:lnTo>
                        <a:pt x="2530" y="5292"/>
                      </a:lnTo>
                      <a:lnTo>
                        <a:pt x="3020" y="5292"/>
                      </a:lnTo>
                      <a:lnTo>
                        <a:pt x="3496" y="5265"/>
                      </a:lnTo>
                      <a:lnTo>
                        <a:pt x="3972" y="5237"/>
                      </a:lnTo>
                      <a:lnTo>
                        <a:pt x="4448" y="5183"/>
                      </a:lnTo>
                      <a:lnTo>
                        <a:pt x="4394" y="4761"/>
                      </a:lnTo>
                      <a:lnTo>
                        <a:pt x="4326" y="4449"/>
                      </a:lnTo>
                      <a:lnTo>
                        <a:pt x="4258" y="4136"/>
                      </a:lnTo>
                      <a:lnTo>
                        <a:pt x="4163" y="3850"/>
                      </a:lnTo>
                      <a:lnTo>
                        <a:pt x="4068" y="3564"/>
                      </a:lnTo>
                      <a:lnTo>
                        <a:pt x="3972" y="3292"/>
                      </a:lnTo>
                      <a:lnTo>
                        <a:pt x="3850" y="3034"/>
                      </a:lnTo>
                      <a:lnTo>
                        <a:pt x="3728" y="2789"/>
                      </a:lnTo>
                      <a:lnTo>
                        <a:pt x="3592" y="2544"/>
                      </a:lnTo>
                      <a:lnTo>
                        <a:pt x="3455" y="2313"/>
                      </a:lnTo>
                      <a:lnTo>
                        <a:pt x="3319" y="2095"/>
                      </a:lnTo>
                      <a:lnTo>
                        <a:pt x="3170" y="1891"/>
                      </a:lnTo>
                      <a:lnTo>
                        <a:pt x="3020" y="1687"/>
                      </a:lnTo>
                      <a:lnTo>
                        <a:pt x="2857" y="1510"/>
                      </a:lnTo>
                      <a:lnTo>
                        <a:pt x="2694" y="1334"/>
                      </a:lnTo>
                      <a:lnTo>
                        <a:pt x="2530" y="1157"/>
                      </a:lnTo>
                      <a:lnTo>
                        <a:pt x="2367" y="1007"/>
                      </a:lnTo>
                      <a:lnTo>
                        <a:pt x="2190" y="857"/>
                      </a:lnTo>
                      <a:lnTo>
                        <a:pt x="2027" y="735"/>
                      </a:lnTo>
                      <a:lnTo>
                        <a:pt x="1864" y="613"/>
                      </a:lnTo>
                      <a:lnTo>
                        <a:pt x="1687" y="504"/>
                      </a:lnTo>
                      <a:lnTo>
                        <a:pt x="1524" y="395"/>
                      </a:lnTo>
                      <a:lnTo>
                        <a:pt x="1361" y="313"/>
                      </a:lnTo>
                      <a:lnTo>
                        <a:pt x="1197" y="232"/>
                      </a:lnTo>
                      <a:lnTo>
                        <a:pt x="1048" y="164"/>
                      </a:lnTo>
                      <a:lnTo>
                        <a:pt x="898" y="109"/>
                      </a:lnTo>
                      <a:lnTo>
                        <a:pt x="749" y="68"/>
                      </a:lnTo>
                      <a:lnTo>
                        <a:pt x="599" y="28"/>
                      </a:lnTo>
                      <a:lnTo>
                        <a:pt x="46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47;p30">
                  <a:extLst>
                    <a:ext uri="{FF2B5EF4-FFF2-40B4-BE49-F238E27FC236}">
                      <a16:creationId xmlns:a16="http://schemas.microsoft.com/office/drawing/2014/main" id="{EEEBDFD5-AD13-82A0-E9D3-1BE80BF6EA20}"/>
                    </a:ext>
                  </a:extLst>
                </p:cNvPr>
                <p:cNvSpPr/>
                <p:nvPr/>
              </p:nvSpPr>
              <p:spPr>
                <a:xfrm>
                  <a:off x="7883440" y="1599581"/>
                  <a:ext cx="635213" cy="1326033"/>
                </a:xfrm>
                <a:custGeom>
                  <a:avLst/>
                  <a:gdLst/>
                  <a:ahLst/>
                  <a:cxnLst/>
                  <a:rect l="l" t="t" r="r" b="b"/>
                  <a:pathLst>
                    <a:path w="20813" h="43448" extrusionOk="0">
                      <a:moveTo>
                        <a:pt x="8502" y="1"/>
                      </a:moveTo>
                      <a:lnTo>
                        <a:pt x="8189" y="14"/>
                      </a:lnTo>
                      <a:lnTo>
                        <a:pt x="7862" y="28"/>
                      </a:lnTo>
                      <a:lnTo>
                        <a:pt x="7536" y="55"/>
                      </a:lnTo>
                      <a:lnTo>
                        <a:pt x="7223" y="109"/>
                      </a:lnTo>
                      <a:lnTo>
                        <a:pt x="6992" y="150"/>
                      </a:lnTo>
                      <a:lnTo>
                        <a:pt x="6774" y="218"/>
                      </a:lnTo>
                      <a:lnTo>
                        <a:pt x="6557" y="286"/>
                      </a:lnTo>
                      <a:lnTo>
                        <a:pt x="6325" y="381"/>
                      </a:lnTo>
                      <a:lnTo>
                        <a:pt x="6108" y="490"/>
                      </a:lnTo>
                      <a:lnTo>
                        <a:pt x="5876" y="613"/>
                      </a:lnTo>
                      <a:lnTo>
                        <a:pt x="5659" y="749"/>
                      </a:lnTo>
                      <a:lnTo>
                        <a:pt x="5427" y="898"/>
                      </a:lnTo>
                      <a:lnTo>
                        <a:pt x="5210" y="1062"/>
                      </a:lnTo>
                      <a:lnTo>
                        <a:pt x="4992" y="1225"/>
                      </a:lnTo>
                      <a:lnTo>
                        <a:pt x="4557" y="1579"/>
                      </a:lnTo>
                      <a:lnTo>
                        <a:pt x="4149" y="1959"/>
                      </a:lnTo>
                      <a:lnTo>
                        <a:pt x="3754" y="2367"/>
                      </a:lnTo>
                      <a:lnTo>
                        <a:pt x="3387" y="2789"/>
                      </a:lnTo>
                      <a:lnTo>
                        <a:pt x="3033" y="3197"/>
                      </a:lnTo>
                      <a:lnTo>
                        <a:pt x="2721" y="3619"/>
                      </a:lnTo>
                      <a:lnTo>
                        <a:pt x="2435" y="4027"/>
                      </a:lnTo>
                      <a:lnTo>
                        <a:pt x="2190" y="4408"/>
                      </a:lnTo>
                      <a:lnTo>
                        <a:pt x="1986" y="4762"/>
                      </a:lnTo>
                      <a:lnTo>
                        <a:pt x="1836" y="5074"/>
                      </a:lnTo>
                      <a:lnTo>
                        <a:pt x="1728" y="5360"/>
                      </a:lnTo>
                      <a:lnTo>
                        <a:pt x="1632" y="5700"/>
                      </a:lnTo>
                      <a:lnTo>
                        <a:pt x="1537" y="6054"/>
                      </a:lnTo>
                      <a:lnTo>
                        <a:pt x="1456" y="6421"/>
                      </a:lnTo>
                      <a:lnTo>
                        <a:pt x="1388" y="6843"/>
                      </a:lnTo>
                      <a:lnTo>
                        <a:pt x="1333" y="7319"/>
                      </a:lnTo>
                      <a:lnTo>
                        <a:pt x="1292" y="7876"/>
                      </a:lnTo>
                      <a:lnTo>
                        <a:pt x="1251" y="8543"/>
                      </a:lnTo>
                      <a:lnTo>
                        <a:pt x="1238" y="9332"/>
                      </a:lnTo>
                      <a:lnTo>
                        <a:pt x="1211" y="10447"/>
                      </a:lnTo>
                      <a:lnTo>
                        <a:pt x="1197" y="11522"/>
                      </a:lnTo>
                      <a:lnTo>
                        <a:pt x="1197" y="12597"/>
                      </a:lnTo>
                      <a:lnTo>
                        <a:pt x="1224" y="13671"/>
                      </a:lnTo>
                      <a:lnTo>
                        <a:pt x="1265" y="14746"/>
                      </a:lnTo>
                      <a:lnTo>
                        <a:pt x="1333" y="15820"/>
                      </a:lnTo>
                      <a:lnTo>
                        <a:pt x="1388" y="16378"/>
                      </a:lnTo>
                      <a:lnTo>
                        <a:pt x="1442" y="16936"/>
                      </a:lnTo>
                      <a:lnTo>
                        <a:pt x="1510" y="17507"/>
                      </a:lnTo>
                      <a:lnTo>
                        <a:pt x="1592" y="18078"/>
                      </a:lnTo>
                      <a:lnTo>
                        <a:pt x="1632" y="18364"/>
                      </a:lnTo>
                      <a:lnTo>
                        <a:pt x="1673" y="18663"/>
                      </a:lnTo>
                      <a:lnTo>
                        <a:pt x="1700" y="18963"/>
                      </a:lnTo>
                      <a:lnTo>
                        <a:pt x="1755" y="19629"/>
                      </a:lnTo>
                      <a:lnTo>
                        <a:pt x="1782" y="20364"/>
                      </a:lnTo>
                      <a:lnTo>
                        <a:pt x="1782" y="21139"/>
                      </a:lnTo>
                      <a:lnTo>
                        <a:pt x="1755" y="21982"/>
                      </a:lnTo>
                      <a:lnTo>
                        <a:pt x="1714" y="22853"/>
                      </a:lnTo>
                      <a:lnTo>
                        <a:pt x="1660" y="23778"/>
                      </a:lnTo>
                      <a:lnTo>
                        <a:pt x="1578" y="24716"/>
                      </a:lnTo>
                      <a:lnTo>
                        <a:pt x="1564" y="25016"/>
                      </a:lnTo>
                      <a:lnTo>
                        <a:pt x="1551" y="25165"/>
                      </a:lnTo>
                      <a:lnTo>
                        <a:pt x="1524" y="25465"/>
                      </a:lnTo>
                      <a:lnTo>
                        <a:pt x="1415" y="26621"/>
                      </a:lnTo>
                      <a:lnTo>
                        <a:pt x="1292" y="27818"/>
                      </a:lnTo>
                      <a:lnTo>
                        <a:pt x="1251" y="28199"/>
                      </a:lnTo>
                      <a:lnTo>
                        <a:pt x="1238" y="28294"/>
                      </a:lnTo>
                      <a:lnTo>
                        <a:pt x="1129" y="29232"/>
                      </a:lnTo>
                      <a:lnTo>
                        <a:pt x="1034" y="30049"/>
                      </a:lnTo>
                      <a:lnTo>
                        <a:pt x="979" y="30484"/>
                      </a:lnTo>
                      <a:lnTo>
                        <a:pt x="979" y="30606"/>
                      </a:lnTo>
                      <a:lnTo>
                        <a:pt x="857" y="31640"/>
                      </a:lnTo>
                      <a:lnTo>
                        <a:pt x="694" y="32987"/>
                      </a:lnTo>
                      <a:lnTo>
                        <a:pt x="571" y="34021"/>
                      </a:lnTo>
                      <a:lnTo>
                        <a:pt x="408" y="35462"/>
                      </a:lnTo>
                      <a:lnTo>
                        <a:pt x="259" y="36809"/>
                      </a:lnTo>
                      <a:lnTo>
                        <a:pt x="136" y="38074"/>
                      </a:lnTo>
                      <a:lnTo>
                        <a:pt x="54" y="39217"/>
                      </a:lnTo>
                      <a:lnTo>
                        <a:pt x="27" y="39734"/>
                      </a:lnTo>
                      <a:lnTo>
                        <a:pt x="14" y="40223"/>
                      </a:lnTo>
                      <a:lnTo>
                        <a:pt x="0" y="40672"/>
                      </a:lnTo>
                      <a:lnTo>
                        <a:pt x="14" y="41067"/>
                      </a:lnTo>
                      <a:lnTo>
                        <a:pt x="27" y="41434"/>
                      </a:lnTo>
                      <a:lnTo>
                        <a:pt x="68" y="41747"/>
                      </a:lnTo>
                      <a:lnTo>
                        <a:pt x="109" y="42005"/>
                      </a:lnTo>
                      <a:lnTo>
                        <a:pt x="177" y="42223"/>
                      </a:lnTo>
                      <a:lnTo>
                        <a:pt x="231" y="42345"/>
                      </a:lnTo>
                      <a:lnTo>
                        <a:pt x="299" y="42454"/>
                      </a:lnTo>
                      <a:lnTo>
                        <a:pt x="367" y="42563"/>
                      </a:lnTo>
                      <a:lnTo>
                        <a:pt x="463" y="42672"/>
                      </a:lnTo>
                      <a:lnTo>
                        <a:pt x="558" y="42767"/>
                      </a:lnTo>
                      <a:lnTo>
                        <a:pt x="680" y="42862"/>
                      </a:lnTo>
                      <a:lnTo>
                        <a:pt x="803" y="42944"/>
                      </a:lnTo>
                      <a:lnTo>
                        <a:pt x="925" y="43025"/>
                      </a:lnTo>
                      <a:lnTo>
                        <a:pt x="1075" y="43107"/>
                      </a:lnTo>
                      <a:lnTo>
                        <a:pt x="1238" y="43175"/>
                      </a:lnTo>
                      <a:lnTo>
                        <a:pt x="1401" y="43229"/>
                      </a:lnTo>
                      <a:lnTo>
                        <a:pt x="1578" y="43284"/>
                      </a:lnTo>
                      <a:lnTo>
                        <a:pt x="1768" y="43325"/>
                      </a:lnTo>
                      <a:lnTo>
                        <a:pt x="1972" y="43365"/>
                      </a:lnTo>
                      <a:lnTo>
                        <a:pt x="2190" y="43393"/>
                      </a:lnTo>
                      <a:lnTo>
                        <a:pt x="2408" y="43420"/>
                      </a:lnTo>
                      <a:lnTo>
                        <a:pt x="2639" y="43433"/>
                      </a:lnTo>
                      <a:lnTo>
                        <a:pt x="2884" y="43447"/>
                      </a:lnTo>
                      <a:lnTo>
                        <a:pt x="3142" y="43447"/>
                      </a:lnTo>
                      <a:lnTo>
                        <a:pt x="3414" y="43433"/>
                      </a:lnTo>
                      <a:lnTo>
                        <a:pt x="3972" y="43393"/>
                      </a:lnTo>
                      <a:lnTo>
                        <a:pt x="4584" y="43311"/>
                      </a:lnTo>
                      <a:lnTo>
                        <a:pt x="5223" y="43189"/>
                      </a:lnTo>
                      <a:lnTo>
                        <a:pt x="5917" y="43039"/>
                      </a:lnTo>
                      <a:lnTo>
                        <a:pt x="6652" y="42849"/>
                      </a:lnTo>
                      <a:lnTo>
                        <a:pt x="7413" y="42604"/>
                      </a:lnTo>
                      <a:lnTo>
                        <a:pt x="7822" y="42481"/>
                      </a:lnTo>
                      <a:lnTo>
                        <a:pt x="8243" y="42372"/>
                      </a:lnTo>
                      <a:lnTo>
                        <a:pt x="8665" y="42277"/>
                      </a:lnTo>
                      <a:lnTo>
                        <a:pt x="9114" y="42182"/>
                      </a:lnTo>
                      <a:lnTo>
                        <a:pt x="9563" y="42100"/>
                      </a:lnTo>
                      <a:lnTo>
                        <a:pt x="10012" y="42019"/>
                      </a:lnTo>
                      <a:lnTo>
                        <a:pt x="10950" y="41883"/>
                      </a:lnTo>
                      <a:lnTo>
                        <a:pt x="11902" y="41774"/>
                      </a:lnTo>
                      <a:lnTo>
                        <a:pt x="12855" y="41665"/>
                      </a:lnTo>
                      <a:lnTo>
                        <a:pt x="14718" y="41488"/>
                      </a:lnTo>
                      <a:lnTo>
                        <a:pt x="15616" y="41407"/>
                      </a:lnTo>
                      <a:lnTo>
                        <a:pt x="16459" y="41298"/>
                      </a:lnTo>
                      <a:lnTo>
                        <a:pt x="17248" y="41175"/>
                      </a:lnTo>
                      <a:lnTo>
                        <a:pt x="17629" y="41107"/>
                      </a:lnTo>
                      <a:lnTo>
                        <a:pt x="17969" y="41039"/>
                      </a:lnTo>
                      <a:lnTo>
                        <a:pt x="18309" y="40958"/>
                      </a:lnTo>
                      <a:lnTo>
                        <a:pt x="18622" y="40863"/>
                      </a:lnTo>
                      <a:lnTo>
                        <a:pt x="18908" y="40767"/>
                      </a:lnTo>
                      <a:lnTo>
                        <a:pt x="19166" y="40659"/>
                      </a:lnTo>
                      <a:lnTo>
                        <a:pt x="19411" y="40550"/>
                      </a:lnTo>
                      <a:lnTo>
                        <a:pt x="19615" y="40414"/>
                      </a:lnTo>
                      <a:lnTo>
                        <a:pt x="19805" y="40278"/>
                      </a:lnTo>
                      <a:lnTo>
                        <a:pt x="19955" y="40114"/>
                      </a:lnTo>
                      <a:lnTo>
                        <a:pt x="20037" y="40019"/>
                      </a:lnTo>
                      <a:lnTo>
                        <a:pt x="20105" y="39910"/>
                      </a:lnTo>
                      <a:lnTo>
                        <a:pt x="20254" y="39652"/>
                      </a:lnTo>
                      <a:lnTo>
                        <a:pt x="20390" y="39366"/>
                      </a:lnTo>
                      <a:lnTo>
                        <a:pt x="20499" y="39026"/>
                      </a:lnTo>
                      <a:lnTo>
                        <a:pt x="20608" y="38645"/>
                      </a:lnTo>
                      <a:lnTo>
                        <a:pt x="20690" y="38224"/>
                      </a:lnTo>
                      <a:lnTo>
                        <a:pt x="20744" y="37761"/>
                      </a:lnTo>
                      <a:lnTo>
                        <a:pt x="20785" y="37272"/>
                      </a:lnTo>
                      <a:lnTo>
                        <a:pt x="20812" y="36727"/>
                      </a:lnTo>
                      <a:lnTo>
                        <a:pt x="20798" y="36143"/>
                      </a:lnTo>
                      <a:lnTo>
                        <a:pt x="20771" y="35530"/>
                      </a:lnTo>
                      <a:lnTo>
                        <a:pt x="20717" y="34877"/>
                      </a:lnTo>
                      <a:lnTo>
                        <a:pt x="20622" y="34184"/>
                      </a:lnTo>
                      <a:lnTo>
                        <a:pt x="20499" y="33449"/>
                      </a:lnTo>
                      <a:lnTo>
                        <a:pt x="20350" y="32674"/>
                      </a:lnTo>
                      <a:lnTo>
                        <a:pt x="20173" y="31871"/>
                      </a:lnTo>
                      <a:lnTo>
                        <a:pt x="19914" y="30865"/>
                      </a:lnTo>
                      <a:lnTo>
                        <a:pt x="19588" y="29545"/>
                      </a:lnTo>
                      <a:lnTo>
                        <a:pt x="19343" y="28539"/>
                      </a:lnTo>
                      <a:lnTo>
                        <a:pt x="19030" y="27206"/>
                      </a:lnTo>
                      <a:lnTo>
                        <a:pt x="18880" y="26539"/>
                      </a:lnTo>
                      <a:lnTo>
                        <a:pt x="18799" y="26185"/>
                      </a:lnTo>
                      <a:lnTo>
                        <a:pt x="18704" y="25723"/>
                      </a:lnTo>
                      <a:lnTo>
                        <a:pt x="18568" y="25070"/>
                      </a:lnTo>
                      <a:lnTo>
                        <a:pt x="18445" y="24431"/>
                      </a:lnTo>
                      <a:lnTo>
                        <a:pt x="18336" y="23819"/>
                      </a:lnTo>
                      <a:lnTo>
                        <a:pt x="18241" y="23234"/>
                      </a:lnTo>
                      <a:lnTo>
                        <a:pt x="18146" y="22472"/>
                      </a:lnTo>
                      <a:lnTo>
                        <a:pt x="18078" y="21697"/>
                      </a:lnTo>
                      <a:lnTo>
                        <a:pt x="18051" y="20921"/>
                      </a:lnTo>
                      <a:lnTo>
                        <a:pt x="18037" y="20146"/>
                      </a:lnTo>
                      <a:lnTo>
                        <a:pt x="18037" y="19357"/>
                      </a:lnTo>
                      <a:lnTo>
                        <a:pt x="18051" y="18582"/>
                      </a:lnTo>
                      <a:lnTo>
                        <a:pt x="18092" y="17793"/>
                      </a:lnTo>
                      <a:lnTo>
                        <a:pt x="18132" y="17017"/>
                      </a:lnTo>
                      <a:lnTo>
                        <a:pt x="18132" y="17004"/>
                      </a:lnTo>
                      <a:lnTo>
                        <a:pt x="18268" y="15072"/>
                      </a:lnTo>
                      <a:lnTo>
                        <a:pt x="18336" y="14120"/>
                      </a:lnTo>
                      <a:lnTo>
                        <a:pt x="18391" y="13181"/>
                      </a:lnTo>
                      <a:lnTo>
                        <a:pt x="18432" y="12256"/>
                      </a:lnTo>
                      <a:lnTo>
                        <a:pt x="18445" y="11372"/>
                      </a:lnTo>
                      <a:lnTo>
                        <a:pt x="18445" y="10937"/>
                      </a:lnTo>
                      <a:lnTo>
                        <a:pt x="18432" y="10502"/>
                      </a:lnTo>
                      <a:lnTo>
                        <a:pt x="18418" y="10080"/>
                      </a:lnTo>
                      <a:lnTo>
                        <a:pt x="18391" y="9672"/>
                      </a:lnTo>
                      <a:lnTo>
                        <a:pt x="18391" y="9658"/>
                      </a:lnTo>
                      <a:lnTo>
                        <a:pt x="18350" y="9237"/>
                      </a:lnTo>
                      <a:lnTo>
                        <a:pt x="18296" y="8815"/>
                      </a:lnTo>
                      <a:lnTo>
                        <a:pt x="18228" y="8407"/>
                      </a:lnTo>
                      <a:lnTo>
                        <a:pt x="18146" y="7999"/>
                      </a:lnTo>
                      <a:lnTo>
                        <a:pt x="18037" y="7618"/>
                      </a:lnTo>
                      <a:lnTo>
                        <a:pt x="17928" y="7237"/>
                      </a:lnTo>
                      <a:lnTo>
                        <a:pt x="17792" y="6870"/>
                      </a:lnTo>
                      <a:lnTo>
                        <a:pt x="17643" y="6516"/>
                      </a:lnTo>
                      <a:lnTo>
                        <a:pt x="17534" y="6299"/>
                      </a:lnTo>
                      <a:lnTo>
                        <a:pt x="17425" y="6095"/>
                      </a:lnTo>
                      <a:lnTo>
                        <a:pt x="17167" y="5659"/>
                      </a:lnTo>
                      <a:lnTo>
                        <a:pt x="16894" y="5251"/>
                      </a:lnTo>
                      <a:lnTo>
                        <a:pt x="16582" y="4843"/>
                      </a:lnTo>
                      <a:lnTo>
                        <a:pt x="16269" y="4462"/>
                      </a:lnTo>
                      <a:lnTo>
                        <a:pt x="15915" y="4081"/>
                      </a:lnTo>
                      <a:lnTo>
                        <a:pt x="15561" y="3714"/>
                      </a:lnTo>
                      <a:lnTo>
                        <a:pt x="15194" y="3360"/>
                      </a:lnTo>
                      <a:lnTo>
                        <a:pt x="14813" y="3034"/>
                      </a:lnTo>
                      <a:lnTo>
                        <a:pt x="14432" y="2708"/>
                      </a:lnTo>
                      <a:lnTo>
                        <a:pt x="14038" y="2395"/>
                      </a:lnTo>
                      <a:lnTo>
                        <a:pt x="13657" y="2109"/>
                      </a:lnTo>
                      <a:lnTo>
                        <a:pt x="13263" y="1823"/>
                      </a:lnTo>
                      <a:lnTo>
                        <a:pt x="12882" y="1565"/>
                      </a:lnTo>
                      <a:lnTo>
                        <a:pt x="12514" y="1320"/>
                      </a:lnTo>
                      <a:lnTo>
                        <a:pt x="12147" y="1089"/>
                      </a:lnTo>
                      <a:lnTo>
                        <a:pt x="11875" y="912"/>
                      </a:lnTo>
                      <a:lnTo>
                        <a:pt x="11589" y="762"/>
                      </a:lnTo>
                      <a:lnTo>
                        <a:pt x="11304" y="626"/>
                      </a:lnTo>
                      <a:lnTo>
                        <a:pt x="11005" y="504"/>
                      </a:lnTo>
                      <a:lnTo>
                        <a:pt x="10705" y="395"/>
                      </a:lnTo>
                      <a:lnTo>
                        <a:pt x="10392" y="300"/>
                      </a:lnTo>
                      <a:lnTo>
                        <a:pt x="10093" y="205"/>
                      </a:lnTo>
                      <a:lnTo>
                        <a:pt x="9780" y="137"/>
                      </a:lnTo>
                      <a:lnTo>
                        <a:pt x="9467" y="82"/>
                      </a:lnTo>
                      <a:lnTo>
                        <a:pt x="9141" y="41"/>
                      </a:lnTo>
                      <a:lnTo>
                        <a:pt x="8828" y="14"/>
                      </a:lnTo>
                      <a:lnTo>
                        <a:pt x="8502" y="1"/>
                      </a:lnTo>
                      <a:close/>
                    </a:path>
                  </a:pathLst>
                </a:custGeom>
                <a:solidFill>
                  <a:srgbClr val="F3A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48;p30">
                  <a:extLst>
                    <a:ext uri="{FF2B5EF4-FFF2-40B4-BE49-F238E27FC236}">
                      <a16:creationId xmlns:a16="http://schemas.microsoft.com/office/drawing/2014/main" id="{22839BAA-6C1F-E81D-BB46-A5363E8AD20E}"/>
                    </a:ext>
                  </a:extLst>
                </p:cNvPr>
                <p:cNvSpPr/>
                <p:nvPr/>
              </p:nvSpPr>
              <p:spPr>
                <a:xfrm>
                  <a:off x="7981808" y="1452624"/>
                  <a:ext cx="226306" cy="261160"/>
                </a:xfrm>
                <a:custGeom>
                  <a:avLst/>
                  <a:gdLst/>
                  <a:ahLst/>
                  <a:cxnLst/>
                  <a:rect l="l" t="t" r="r" b="b"/>
                  <a:pathLst>
                    <a:path w="7415" h="8557" extrusionOk="0">
                      <a:moveTo>
                        <a:pt x="5047" y="0"/>
                      </a:moveTo>
                      <a:lnTo>
                        <a:pt x="1" y="3347"/>
                      </a:lnTo>
                      <a:lnTo>
                        <a:pt x="314" y="3972"/>
                      </a:lnTo>
                      <a:lnTo>
                        <a:pt x="355" y="4040"/>
                      </a:lnTo>
                      <a:lnTo>
                        <a:pt x="355" y="4054"/>
                      </a:lnTo>
                      <a:lnTo>
                        <a:pt x="599" y="4503"/>
                      </a:lnTo>
                      <a:lnTo>
                        <a:pt x="899" y="5033"/>
                      </a:lnTo>
                      <a:lnTo>
                        <a:pt x="1143" y="5455"/>
                      </a:lnTo>
                      <a:lnTo>
                        <a:pt x="1375" y="5849"/>
                      </a:lnTo>
                      <a:lnTo>
                        <a:pt x="1837" y="6570"/>
                      </a:lnTo>
                      <a:lnTo>
                        <a:pt x="2082" y="6924"/>
                      </a:lnTo>
                      <a:lnTo>
                        <a:pt x="2341" y="7278"/>
                      </a:lnTo>
                      <a:lnTo>
                        <a:pt x="2599" y="7631"/>
                      </a:lnTo>
                      <a:lnTo>
                        <a:pt x="2857" y="7958"/>
                      </a:lnTo>
                      <a:lnTo>
                        <a:pt x="3129" y="8271"/>
                      </a:lnTo>
                      <a:lnTo>
                        <a:pt x="3402" y="8556"/>
                      </a:lnTo>
                      <a:lnTo>
                        <a:pt x="3782" y="8407"/>
                      </a:lnTo>
                      <a:lnTo>
                        <a:pt x="4150" y="8257"/>
                      </a:lnTo>
                      <a:lnTo>
                        <a:pt x="4503" y="8094"/>
                      </a:lnTo>
                      <a:lnTo>
                        <a:pt x="4843" y="7917"/>
                      </a:lnTo>
                      <a:lnTo>
                        <a:pt x="5156" y="7740"/>
                      </a:lnTo>
                      <a:lnTo>
                        <a:pt x="5469" y="7563"/>
                      </a:lnTo>
                      <a:lnTo>
                        <a:pt x="5741" y="7373"/>
                      </a:lnTo>
                      <a:lnTo>
                        <a:pt x="6013" y="7182"/>
                      </a:lnTo>
                      <a:lnTo>
                        <a:pt x="6258" y="6978"/>
                      </a:lnTo>
                      <a:lnTo>
                        <a:pt x="6489" y="6774"/>
                      </a:lnTo>
                      <a:lnTo>
                        <a:pt x="6693" y="6557"/>
                      </a:lnTo>
                      <a:lnTo>
                        <a:pt x="6884" y="6326"/>
                      </a:lnTo>
                      <a:lnTo>
                        <a:pt x="7047" y="6094"/>
                      </a:lnTo>
                      <a:lnTo>
                        <a:pt x="7197" y="5849"/>
                      </a:lnTo>
                      <a:lnTo>
                        <a:pt x="7319" y="5605"/>
                      </a:lnTo>
                      <a:lnTo>
                        <a:pt x="7414" y="5346"/>
                      </a:lnTo>
                      <a:lnTo>
                        <a:pt x="7319" y="5224"/>
                      </a:lnTo>
                      <a:lnTo>
                        <a:pt x="7061" y="4884"/>
                      </a:lnTo>
                      <a:lnTo>
                        <a:pt x="6884" y="4639"/>
                      </a:lnTo>
                      <a:lnTo>
                        <a:pt x="6693" y="4353"/>
                      </a:lnTo>
                      <a:lnTo>
                        <a:pt x="6489" y="4013"/>
                      </a:lnTo>
                      <a:lnTo>
                        <a:pt x="6272" y="3659"/>
                      </a:lnTo>
                      <a:lnTo>
                        <a:pt x="6054" y="3265"/>
                      </a:lnTo>
                      <a:lnTo>
                        <a:pt x="5836" y="2843"/>
                      </a:lnTo>
                      <a:lnTo>
                        <a:pt x="5632" y="2394"/>
                      </a:lnTo>
                      <a:lnTo>
                        <a:pt x="5456" y="1945"/>
                      </a:lnTo>
                      <a:lnTo>
                        <a:pt x="5306" y="1469"/>
                      </a:lnTo>
                      <a:lnTo>
                        <a:pt x="5238" y="1225"/>
                      </a:lnTo>
                      <a:lnTo>
                        <a:pt x="5183" y="980"/>
                      </a:lnTo>
                      <a:lnTo>
                        <a:pt x="5129" y="735"/>
                      </a:lnTo>
                      <a:lnTo>
                        <a:pt x="5088" y="490"/>
                      </a:lnTo>
                      <a:lnTo>
                        <a:pt x="5061" y="245"/>
                      </a:lnTo>
                      <a:lnTo>
                        <a:pt x="5047"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49;p30">
                  <a:extLst>
                    <a:ext uri="{FF2B5EF4-FFF2-40B4-BE49-F238E27FC236}">
                      <a16:creationId xmlns:a16="http://schemas.microsoft.com/office/drawing/2014/main" id="{320AA719-0A12-F0D8-03ED-FE212BC01170}"/>
                    </a:ext>
                  </a:extLst>
                </p:cNvPr>
                <p:cNvSpPr/>
                <p:nvPr/>
              </p:nvSpPr>
              <p:spPr>
                <a:xfrm>
                  <a:off x="7991361" y="1547696"/>
                  <a:ext cx="54020" cy="83472"/>
                </a:xfrm>
                <a:custGeom>
                  <a:avLst/>
                  <a:gdLst/>
                  <a:ahLst/>
                  <a:cxnLst/>
                  <a:rect l="l" t="t" r="r" b="b"/>
                  <a:pathLst>
                    <a:path w="1770" h="2735" extrusionOk="0">
                      <a:moveTo>
                        <a:pt x="1769" y="0"/>
                      </a:moveTo>
                      <a:lnTo>
                        <a:pt x="1" y="857"/>
                      </a:lnTo>
                      <a:lnTo>
                        <a:pt x="42" y="925"/>
                      </a:lnTo>
                      <a:lnTo>
                        <a:pt x="42" y="939"/>
                      </a:lnTo>
                      <a:lnTo>
                        <a:pt x="286" y="1388"/>
                      </a:lnTo>
                      <a:lnTo>
                        <a:pt x="586" y="1918"/>
                      </a:lnTo>
                      <a:lnTo>
                        <a:pt x="830" y="2340"/>
                      </a:lnTo>
                      <a:lnTo>
                        <a:pt x="1062" y="2734"/>
                      </a:lnTo>
                      <a:lnTo>
                        <a:pt x="1157" y="2530"/>
                      </a:lnTo>
                      <a:lnTo>
                        <a:pt x="1252" y="2326"/>
                      </a:lnTo>
                      <a:lnTo>
                        <a:pt x="1334" y="2095"/>
                      </a:lnTo>
                      <a:lnTo>
                        <a:pt x="1402" y="1877"/>
                      </a:lnTo>
                      <a:lnTo>
                        <a:pt x="1524" y="1429"/>
                      </a:lnTo>
                      <a:lnTo>
                        <a:pt x="1619" y="993"/>
                      </a:lnTo>
                      <a:lnTo>
                        <a:pt x="1687" y="612"/>
                      </a:lnTo>
                      <a:lnTo>
                        <a:pt x="1728" y="300"/>
                      </a:lnTo>
                      <a:lnTo>
                        <a:pt x="176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50;p30">
                  <a:extLst>
                    <a:ext uri="{FF2B5EF4-FFF2-40B4-BE49-F238E27FC236}">
                      <a16:creationId xmlns:a16="http://schemas.microsoft.com/office/drawing/2014/main" id="{74042550-3A46-1DAF-2C28-4F4FEEA5AF2B}"/>
                    </a:ext>
                  </a:extLst>
                </p:cNvPr>
                <p:cNvSpPr/>
                <p:nvPr/>
              </p:nvSpPr>
              <p:spPr>
                <a:xfrm>
                  <a:off x="7843580" y="1269532"/>
                  <a:ext cx="367858" cy="345425"/>
                </a:xfrm>
                <a:custGeom>
                  <a:avLst/>
                  <a:gdLst/>
                  <a:ahLst/>
                  <a:cxnLst/>
                  <a:rect l="l" t="t" r="r" b="b"/>
                  <a:pathLst>
                    <a:path w="12053" h="11318" extrusionOk="0">
                      <a:moveTo>
                        <a:pt x="8570" y="1"/>
                      </a:moveTo>
                      <a:lnTo>
                        <a:pt x="8175" y="14"/>
                      </a:lnTo>
                      <a:lnTo>
                        <a:pt x="7781" y="41"/>
                      </a:lnTo>
                      <a:lnTo>
                        <a:pt x="7359" y="82"/>
                      </a:lnTo>
                      <a:lnTo>
                        <a:pt x="6924" y="150"/>
                      </a:lnTo>
                      <a:lnTo>
                        <a:pt x="6475" y="232"/>
                      </a:lnTo>
                      <a:lnTo>
                        <a:pt x="6026" y="327"/>
                      </a:lnTo>
                      <a:lnTo>
                        <a:pt x="5591" y="436"/>
                      </a:lnTo>
                      <a:lnTo>
                        <a:pt x="5142" y="545"/>
                      </a:lnTo>
                      <a:lnTo>
                        <a:pt x="4285" y="790"/>
                      </a:lnTo>
                      <a:lnTo>
                        <a:pt x="3510" y="1034"/>
                      </a:lnTo>
                      <a:lnTo>
                        <a:pt x="2830" y="1266"/>
                      </a:lnTo>
                      <a:lnTo>
                        <a:pt x="2680" y="1334"/>
                      </a:lnTo>
                      <a:lnTo>
                        <a:pt x="2530" y="1388"/>
                      </a:lnTo>
                      <a:lnTo>
                        <a:pt x="2394" y="1470"/>
                      </a:lnTo>
                      <a:lnTo>
                        <a:pt x="2258" y="1551"/>
                      </a:lnTo>
                      <a:lnTo>
                        <a:pt x="2136" y="1633"/>
                      </a:lnTo>
                      <a:lnTo>
                        <a:pt x="2013" y="1742"/>
                      </a:lnTo>
                      <a:lnTo>
                        <a:pt x="1891" y="1837"/>
                      </a:lnTo>
                      <a:lnTo>
                        <a:pt x="1796" y="1946"/>
                      </a:lnTo>
                      <a:lnTo>
                        <a:pt x="1687" y="2068"/>
                      </a:lnTo>
                      <a:lnTo>
                        <a:pt x="1592" y="2191"/>
                      </a:lnTo>
                      <a:lnTo>
                        <a:pt x="1510" y="2313"/>
                      </a:lnTo>
                      <a:lnTo>
                        <a:pt x="1428" y="2449"/>
                      </a:lnTo>
                      <a:lnTo>
                        <a:pt x="1360" y="2599"/>
                      </a:lnTo>
                      <a:lnTo>
                        <a:pt x="1292" y="2735"/>
                      </a:lnTo>
                      <a:lnTo>
                        <a:pt x="1252" y="2884"/>
                      </a:lnTo>
                      <a:lnTo>
                        <a:pt x="1211" y="3034"/>
                      </a:lnTo>
                      <a:lnTo>
                        <a:pt x="1143" y="3333"/>
                      </a:lnTo>
                      <a:lnTo>
                        <a:pt x="1075" y="3632"/>
                      </a:lnTo>
                      <a:lnTo>
                        <a:pt x="1034" y="3945"/>
                      </a:lnTo>
                      <a:lnTo>
                        <a:pt x="993" y="4272"/>
                      </a:lnTo>
                      <a:lnTo>
                        <a:pt x="925" y="4938"/>
                      </a:lnTo>
                      <a:lnTo>
                        <a:pt x="898" y="5618"/>
                      </a:lnTo>
                      <a:lnTo>
                        <a:pt x="14" y="7183"/>
                      </a:lnTo>
                      <a:lnTo>
                        <a:pt x="0" y="7210"/>
                      </a:lnTo>
                      <a:lnTo>
                        <a:pt x="0" y="7251"/>
                      </a:lnTo>
                      <a:lnTo>
                        <a:pt x="27" y="7292"/>
                      </a:lnTo>
                      <a:lnTo>
                        <a:pt x="68" y="7319"/>
                      </a:lnTo>
                      <a:lnTo>
                        <a:pt x="163" y="7387"/>
                      </a:lnTo>
                      <a:lnTo>
                        <a:pt x="313" y="7441"/>
                      </a:lnTo>
                      <a:lnTo>
                        <a:pt x="476" y="7496"/>
                      </a:lnTo>
                      <a:lnTo>
                        <a:pt x="640" y="7536"/>
                      </a:lnTo>
                      <a:lnTo>
                        <a:pt x="939" y="7604"/>
                      </a:lnTo>
                      <a:lnTo>
                        <a:pt x="980" y="8026"/>
                      </a:lnTo>
                      <a:lnTo>
                        <a:pt x="1129" y="9237"/>
                      </a:lnTo>
                      <a:lnTo>
                        <a:pt x="1238" y="9808"/>
                      </a:lnTo>
                      <a:lnTo>
                        <a:pt x="1292" y="10012"/>
                      </a:lnTo>
                      <a:lnTo>
                        <a:pt x="1347" y="10216"/>
                      </a:lnTo>
                      <a:lnTo>
                        <a:pt x="1401" y="10393"/>
                      </a:lnTo>
                      <a:lnTo>
                        <a:pt x="1469" y="10556"/>
                      </a:lnTo>
                      <a:lnTo>
                        <a:pt x="1537" y="10692"/>
                      </a:lnTo>
                      <a:lnTo>
                        <a:pt x="1619" y="10828"/>
                      </a:lnTo>
                      <a:lnTo>
                        <a:pt x="1687" y="10937"/>
                      </a:lnTo>
                      <a:lnTo>
                        <a:pt x="1782" y="11032"/>
                      </a:lnTo>
                      <a:lnTo>
                        <a:pt x="1864" y="11114"/>
                      </a:lnTo>
                      <a:lnTo>
                        <a:pt x="1959" y="11182"/>
                      </a:lnTo>
                      <a:lnTo>
                        <a:pt x="2068" y="11236"/>
                      </a:lnTo>
                      <a:lnTo>
                        <a:pt x="2163" y="11277"/>
                      </a:lnTo>
                      <a:lnTo>
                        <a:pt x="2272" y="11304"/>
                      </a:lnTo>
                      <a:lnTo>
                        <a:pt x="2394" y="11318"/>
                      </a:lnTo>
                      <a:lnTo>
                        <a:pt x="2517" y="11318"/>
                      </a:lnTo>
                      <a:lnTo>
                        <a:pt x="2639" y="11304"/>
                      </a:lnTo>
                      <a:lnTo>
                        <a:pt x="2762" y="11291"/>
                      </a:lnTo>
                      <a:lnTo>
                        <a:pt x="2911" y="11250"/>
                      </a:lnTo>
                      <a:lnTo>
                        <a:pt x="3265" y="11127"/>
                      </a:lnTo>
                      <a:lnTo>
                        <a:pt x="3700" y="10951"/>
                      </a:lnTo>
                      <a:lnTo>
                        <a:pt x="4190" y="10719"/>
                      </a:lnTo>
                      <a:lnTo>
                        <a:pt x="4734" y="10447"/>
                      </a:lnTo>
                      <a:lnTo>
                        <a:pt x="5332" y="10134"/>
                      </a:lnTo>
                      <a:lnTo>
                        <a:pt x="5945" y="9794"/>
                      </a:lnTo>
                      <a:lnTo>
                        <a:pt x="6584" y="9414"/>
                      </a:lnTo>
                      <a:lnTo>
                        <a:pt x="7237" y="9019"/>
                      </a:lnTo>
                      <a:lnTo>
                        <a:pt x="7876" y="8611"/>
                      </a:lnTo>
                      <a:lnTo>
                        <a:pt x="8515" y="8189"/>
                      </a:lnTo>
                      <a:lnTo>
                        <a:pt x="9128" y="7754"/>
                      </a:lnTo>
                      <a:lnTo>
                        <a:pt x="9699" y="7332"/>
                      </a:lnTo>
                      <a:lnTo>
                        <a:pt x="10243" y="6911"/>
                      </a:lnTo>
                      <a:lnTo>
                        <a:pt x="10719" y="6489"/>
                      </a:lnTo>
                      <a:lnTo>
                        <a:pt x="10937" y="6285"/>
                      </a:lnTo>
                      <a:lnTo>
                        <a:pt x="11127" y="6095"/>
                      </a:lnTo>
                      <a:lnTo>
                        <a:pt x="11304" y="5891"/>
                      </a:lnTo>
                      <a:lnTo>
                        <a:pt x="11467" y="5686"/>
                      </a:lnTo>
                      <a:lnTo>
                        <a:pt x="11603" y="5482"/>
                      </a:lnTo>
                      <a:lnTo>
                        <a:pt x="11726" y="5265"/>
                      </a:lnTo>
                      <a:lnTo>
                        <a:pt x="11821" y="5034"/>
                      </a:lnTo>
                      <a:lnTo>
                        <a:pt x="11902" y="4816"/>
                      </a:lnTo>
                      <a:lnTo>
                        <a:pt x="11970" y="4585"/>
                      </a:lnTo>
                      <a:lnTo>
                        <a:pt x="12011" y="4353"/>
                      </a:lnTo>
                      <a:lnTo>
                        <a:pt x="12039" y="4109"/>
                      </a:lnTo>
                      <a:lnTo>
                        <a:pt x="12052" y="3877"/>
                      </a:lnTo>
                      <a:lnTo>
                        <a:pt x="12052" y="3646"/>
                      </a:lnTo>
                      <a:lnTo>
                        <a:pt x="12039" y="3401"/>
                      </a:lnTo>
                      <a:lnTo>
                        <a:pt x="11998" y="3170"/>
                      </a:lnTo>
                      <a:lnTo>
                        <a:pt x="11957" y="2939"/>
                      </a:lnTo>
                      <a:lnTo>
                        <a:pt x="11889" y="2708"/>
                      </a:lnTo>
                      <a:lnTo>
                        <a:pt x="11821" y="2490"/>
                      </a:lnTo>
                      <a:lnTo>
                        <a:pt x="11739" y="2259"/>
                      </a:lnTo>
                      <a:lnTo>
                        <a:pt x="11630" y="2055"/>
                      </a:lnTo>
                      <a:lnTo>
                        <a:pt x="11522" y="1837"/>
                      </a:lnTo>
                      <a:lnTo>
                        <a:pt x="11399" y="1633"/>
                      </a:lnTo>
                      <a:lnTo>
                        <a:pt x="11263" y="1442"/>
                      </a:lnTo>
                      <a:lnTo>
                        <a:pt x="11127" y="1266"/>
                      </a:lnTo>
                      <a:lnTo>
                        <a:pt x="10978" y="1089"/>
                      </a:lnTo>
                      <a:lnTo>
                        <a:pt x="10814" y="926"/>
                      </a:lnTo>
                      <a:lnTo>
                        <a:pt x="10637" y="762"/>
                      </a:lnTo>
                      <a:lnTo>
                        <a:pt x="10461" y="626"/>
                      </a:lnTo>
                      <a:lnTo>
                        <a:pt x="10284" y="490"/>
                      </a:lnTo>
                      <a:lnTo>
                        <a:pt x="10080" y="381"/>
                      </a:lnTo>
                      <a:lnTo>
                        <a:pt x="9889" y="286"/>
                      </a:lnTo>
                      <a:lnTo>
                        <a:pt x="9672" y="191"/>
                      </a:lnTo>
                      <a:lnTo>
                        <a:pt x="9468" y="123"/>
                      </a:lnTo>
                      <a:lnTo>
                        <a:pt x="9250" y="69"/>
                      </a:lnTo>
                      <a:lnTo>
                        <a:pt x="9087" y="41"/>
                      </a:lnTo>
                      <a:lnTo>
                        <a:pt x="8924" y="28"/>
                      </a:lnTo>
                      <a:lnTo>
                        <a:pt x="857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51;p30">
                  <a:extLst>
                    <a:ext uri="{FF2B5EF4-FFF2-40B4-BE49-F238E27FC236}">
                      <a16:creationId xmlns:a16="http://schemas.microsoft.com/office/drawing/2014/main" id="{750B3DAA-6FF7-9EED-818C-7B9440393165}"/>
                    </a:ext>
                  </a:extLst>
                </p:cNvPr>
                <p:cNvSpPr/>
                <p:nvPr/>
              </p:nvSpPr>
              <p:spPr>
                <a:xfrm>
                  <a:off x="7884661" y="1384106"/>
                  <a:ext cx="54417" cy="32412"/>
                </a:xfrm>
                <a:custGeom>
                  <a:avLst/>
                  <a:gdLst/>
                  <a:ahLst/>
                  <a:cxnLst/>
                  <a:rect l="l" t="t" r="r" b="b"/>
                  <a:pathLst>
                    <a:path w="1783" h="1062" extrusionOk="0">
                      <a:moveTo>
                        <a:pt x="463" y="1"/>
                      </a:moveTo>
                      <a:lnTo>
                        <a:pt x="314" y="15"/>
                      </a:lnTo>
                      <a:lnTo>
                        <a:pt x="150" y="42"/>
                      </a:lnTo>
                      <a:lnTo>
                        <a:pt x="123" y="55"/>
                      </a:lnTo>
                      <a:lnTo>
                        <a:pt x="82" y="83"/>
                      </a:lnTo>
                      <a:lnTo>
                        <a:pt x="28" y="137"/>
                      </a:lnTo>
                      <a:lnTo>
                        <a:pt x="14" y="219"/>
                      </a:lnTo>
                      <a:lnTo>
                        <a:pt x="1" y="259"/>
                      </a:lnTo>
                      <a:lnTo>
                        <a:pt x="14" y="300"/>
                      </a:lnTo>
                      <a:lnTo>
                        <a:pt x="28" y="341"/>
                      </a:lnTo>
                      <a:lnTo>
                        <a:pt x="55" y="368"/>
                      </a:lnTo>
                      <a:lnTo>
                        <a:pt x="110" y="423"/>
                      </a:lnTo>
                      <a:lnTo>
                        <a:pt x="178" y="450"/>
                      </a:lnTo>
                      <a:lnTo>
                        <a:pt x="219" y="450"/>
                      </a:lnTo>
                      <a:lnTo>
                        <a:pt x="259" y="436"/>
                      </a:lnTo>
                      <a:lnTo>
                        <a:pt x="395" y="409"/>
                      </a:lnTo>
                      <a:lnTo>
                        <a:pt x="640" y="409"/>
                      </a:lnTo>
                      <a:lnTo>
                        <a:pt x="749" y="436"/>
                      </a:lnTo>
                      <a:lnTo>
                        <a:pt x="844" y="463"/>
                      </a:lnTo>
                      <a:lnTo>
                        <a:pt x="939" y="504"/>
                      </a:lnTo>
                      <a:lnTo>
                        <a:pt x="1021" y="559"/>
                      </a:lnTo>
                      <a:lnTo>
                        <a:pt x="1103" y="613"/>
                      </a:lnTo>
                      <a:lnTo>
                        <a:pt x="1225" y="722"/>
                      </a:lnTo>
                      <a:lnTo>
                        <a:pt x="1320" y="831"/>
                      </a:lnTo>
                      <a:lnTo>
                        <a:pt x="1388" y="953"/>
                      </a:lnTo>
                      <a:lnTo>
                        <a:pt x="1429" y="1008"/>
                      </a:lnTo>
                      <a:lnTo>
                        <a:pt x="1470" y="1035"/>
                      </a:lnTo>
                      <a:lnTo>
                        <a:pt x="1524" y="1062"/>
                      </a:lnTo>
                      <a:lnTo>
                        <a:pt x="1633" y="1062"/>
                      </a:lnTo>
                      <a:lnTo>
                        <a:pt x="1674" y="1035"/>
                      </a:lnTo>
                      <a:lnTo>
                        <a:pt x="1701" y="1021"/>
                      </a:lnTo>
                      <a:lnTo>
                        <a:pt x="1728" y="980"/>
                      </a:lnTo>
                      <a:lnTo>
                        <a:pt x="1769" y="912"/>
                      </a:lnTo>
                      <a:lnTo>
                        <a:pt x="1783" y="844"/>
                      </a:lnTo>
                      <a:lnTo>
                        <a:pt x="1769" y="803"/>
                      </a:lnTo>
                      <a:lnTo>
                        <a:pt x="1756" y="763"/>
                      </a:lnTo>
                      <a:lnTo>
                        <a:pt x="1660" y="627"/>
                      </a:lnTo>
                      <a:lnTo>
                        <a:pt x="1538" y="477"/>
                      </a:lnTo>
                      <a:lnTo>
                        <a:pt x="1388" y="327"/>
                      </a:lnTo>
                      <a:lnTo>
                        <a:pt x="1293" y="259"/>
                      </a:lnTo>
                      <a:lnTo>
                        <a:pt x="1198" y="191"/>
                      </a:lnTo>
                      <a:lnTo>
                        <a:pt x="1089" y="137"/>
                      </a:lnTo>
                      <a:lnTo>
                        <a:pt x="980" y="83"/>
                      </a:lnTo>
                      <a:lnTo>
                        <a:pt x="858" y="42"/>
                      </a:lnTo>
                      <a:lnTo>
                        <a:pt x="735" y="15"/>
                      </a:lnTo>
                      <a:lnTo>
                        <a:pt x="599"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52;p30">
                  <a:extLst>
                    <a:ext uri="{FF2B5EF4-FFF2-40B4-BE49-F238E27FC236}">
                      <a16:creationId xmlns:a16="http://schemas.microsoft.com/office/drawing/2014/main" id="{6AA8C318-252D-094A-C1D9-8E996936C961}"/>
                    </a:ext>
                  </a:extLst>
                </p:cNvPr>
                <p:cNvSpPr/>
                <p:nvPr/>
              </p:nvSpPr>
              <p:spPr>
                <a:xfrm>
                  <a:off x="7872636" y="1372905"/>
                  <a:ext cx="49015" cy="109231"/>
                </a:xfrm>
                <a:custGeom>
                  <a:avLst/>
                  <a:gdLst/>
                  <a:ahLst/>
                  <a:cxnLst/>
                  <a:rect l="l" t="t" r="r" b="b"/>
                  <a:pathLst>
                    <a:path w="1606" h="3579" extrusionOk="0">
                      <a:moveTo>
                        <a:pt x="817" y="177"/>
                      </a:moveTo>
                      <a:lnTo>
                        <a:pt x="871" y="205"/>
                      </a:lnTo>
                      <a:lnTo>
                        <a:pt x="939" y="232"/>
                      </a:lnTo>
                      <a:lnTo>
                        <a:pt x="993" y="286"/>
                      </a:lnTo>
                      <a:lnTo>
                        <a:pt x="1048" y="354"/>
                      </a:lnTo>
                      <a:lnTo>
                        <a:pt x="1102" y="422"/>
                      </a:lnTo>
                      <a:lnTo>
                        <a:pt x="1197" y="613"/>
                      </a:lnTo>
                      <a:lnTo>
                        <a:pt x="1293" y="844"/>
                      </a:lnTo>
                      <a:lnTo>
                        <a:pt x="1361" y="1116"/>
                      </a:lnTo>
                      <a:lnTo>
                        <a:pt x="1415" y="1429"/>
                      </a:lnTo>
                      <a:lnTo>
                        <a:pt x="1442" y="1769"/>
                      </a:lnTo>
                      <a:lnTo>
                        <a:pt x="1429" y="2123"/>
                      </a:lnTo>
                      <a:lnTo>
                        <a:pt x="1401" y="2435"/>
                      </a:lnTo>
                      <a:lnTo>
                        <a:pt x="1347" y="2708"/>
                      </a:lnTo>
                      <a:lnTo>
                        <a:pt x="1265" y="2952"/>
                      </a:lnTo>
                      <a:lnTo>
                        <a:pt x="1170" y="3143"/>
                      </a:lnTo>
                      <a:lnTo>
                        <a:pt x="1129" y="3224"/>
                      </a:lnTo>
                      <a:lnTo>
                        <a:pt x="1075" y="3279"/>
                      </a:lnTo>
                      <a:lnTo>
                        <a:pt x="1021" y="3333"/>
                      </a:lnTo>
                      <a:lnTo>
                        <a:pt x="966" y="3374"/>
                      </a:lnTo>
                      <a:lnTo>
                        <a:pt x="912" y="3401"/>
                      </a:lnTo>
                      <a:lnTo>
                        <a:pt x="857" y="3415"/>
                      </a:lnTo>
                      <a:lnTo>
                        <a:pt x="803" y="3401"/>
                      </a:lnTo>
                      <a:lnTo>
                        <a:pt x="749" y="3388"/>
                      </a:lnTo>
                      <a:lnTo>
                        <a:pt x="694" y="3360"/>
                      </a:lnTo>
                      <a:lnTo>
                        <a:pt x="640" y="3306"/>
                      </a:lnTo>
                      <a:lnTo>
                        <a:pt x="585" y="3252"/>
                      </a:lnTo>
                      <a:lnTo>
                        <a:pt x="531" y="3184"/>
                      </a:lnTo>
                      <a:lnTo>
                        <a:pt x="436" y="3020"/>
                      </a:lnTo>
                      <a:lnTo>
                        <a:pt x="340" y="2816"/>
                      </a:lnTo>
                      <a:lnTo>
                        <a:pt x="272" y="2572"/>
                      </a:lnTo>
                      <a:lnTo>
                        <a:pt x="218" y="2286"/>
                      </a:lnTo>
                      <a:lnTo>
                        <a:pt x="191" y="1973"/>
                      </a:lnTo>
                      <a:lnTo>
                        <a:pt x="177" y="1810"/>
                      </a:lnTo>
                      <a:lnTo>
                        <a:pt x="177" y="1769"/>
                      </a:lnTo>
                      <a:lnTo>
                        <a:pt x="191" y="1429"/>
                      </a:lnTo>
                      <a:lnTo>
                        <a:pt x="218" y="1116"/>
                      </a:lnTo>
                      <a:lnTo>
                        <a:pt x="272" y="844"/>
                      </a:lnTo>
                      <a:lnTo>
                        <a:pt x="354" y="613"/>
                      </a:lnTo>
                      <a:lnTo>
                        <a:pt x="436" y="436"/>
                      </a:lnTo>
                      <a:lnTo>
                        <a:pt x="490" y="354"/>
                      </a:lnTo>
                      <a:lnTo>
                        <a:pt x="544" y="286"/>
                      </a:lnTo>
                      <a:lnTo>
                        <a:pt x="599" y="245"/>
                      </a:lnTo>
                      <a:lnTo>
                        <a:pt x="653" y="205"/>
                      </a:lnTo>
                      <a:lnTo>
                        <a:pt x="708" y="177"/>
                      </a:lnTo>
                      <a:close/>
                      <a:moveTo>
                        <a:pt x="762" y="1"/>
                      </a:moveTo>
                      <a:lnTo>
                        <a:pt x="681" y="14"/>
                      </a:lnTo>
                      <a:lnTo>
                        <a:pt x="599" y="41"/>
                      </a:lnTo>
                      <a:lnTo>
                        <a:pt x="531" y="82"/>
                      </a:lnTo>
                      <a:lnTo>
                        <a:pt x="449" y="137"/>
                      </a:lnTo>
                      <a:lnTo>
                        <a:pt x="395" y="218"/>
                      </a:lnTo>
                      <a:lnTo>
                        <a:pt x="327" y="300"/>
                      </a:lnTo>
                      <a:lnTo>
                        <a:pt x="272" y="395"/>
                      </a:lnTo>
                      <a:lnTo>
                        <a:pt x="218" y="504"/>
                      </a:lnTo>
                      <a:lnTo>
                        <a:pt x="164" y="626"/>
                      </a:lnTo>
                      <a:lnTo>
                        <a:pt x="123" y="762"/>
                      </a:lnTo>
                      <a:lnTo>
                        <a:pt x="55" y="1062"/>
                      </a:lnTo>
                      <a:lnTo>
                        <a:pt x="14" y="1388"/>
                      </a:lnTo>
                      <a:lnTo>
                        <a:pt x="0" y="1728"/>
                      </a:lnTo>
                      <a:lnTo>
                        <a:pt x="0" y="1810"/>
                      </a:lnTo>
                      <a:lnTo>
                        <a:pt x="14" y="1905"/>
                      </a:lnTo>
                      <a:lnTo>
                        <a:pt x="41" y="2259"/>
                      </a:lnTo>
                      <a:lnTo>
                        <a:pt x="96" y="2572"/>
                      </a:lnTo>
                      <a:lnTo>
                        <a:pt x="177" y="2857"/>
                      </a:lnTo>
                      <a:lnTo>
                        <a:pt x="232" y="2993"/>
                      </a:lnTo>
                      <a:lnTo>
                        <a:pt x="286" y="3102"/>
                      </a:lnTo>
                      <a:lnTo>
                        <a:pt x="340" y="3211"/>
                      </a:lnTo>
                      <a:lnTo>
                        <a:pt x="408" y="3306"/>
                      </a:lnTo>
                      <a:lnTo>
                        <a:pt x="476" y="3388"/>
                      </a:lnTo>
                      <a:lnTo>
                        <a:pt x="544" y="3456"/>
                      </a:lnTo>
                      <a:lnTo>
                        <a:pt x="626" y="3510"/>
                      </a:lnTo>
                      <a:lnTo>
                        <a:pt x="694" y="3551"/>
                      </a:lnTo>
                      <a:lnTo>
                        <a:pt x="776" y="3578"/>
                      </a:lnTo>
                      <a:lnTo>
                        <a:pt x="857" y="3578"/>
                      </a:lnTo>
                      <a:lnTo>
                        <a:pt x="939" y="3565"/>
                      </a:lnTo>
                      <a:lnTo>
                        <a:pt x="1021" y="3537"/>
                      </a:lnTo>
                      <a:lnTo>
                        <a:pt x="1102" y="3496"/>
                      </a:lnTo>
                      <a:lnTo>
                        <a:pt x="1170" y="3428"/>
                      </a:lnTo>
                      <a:lnTo>
                        <a:pt x="1238" y="3360"/>
                      </a:lnTo>
                      <a:lnTo>
                        <a:pt x="1306" y="3265"/>
                      </a:lnTo>
                      <a:lnTo>
                        <a:pt x="1361" y="3156"/>
                      </a:lnTo>
                      <a:lnTo>
                        <a:pt x="1415" y="3048"/>
                      </a:lnTo>
                      <a:lnTo>
                        <a:pt x="1456" y="2925"/>
                      </a:lnTo>
                      <a:lnTo>
                        <a:pt x="1497" y="2776"/>
                      </a:lnTo>
                      <a:lnTo>
                        <a:pt x="1537" y="2626"/>
                      </a:lnTo>
                      <a:lnTo>
                        <a:pt x="1565" y="2476"/>
                      </a:lnTo>
                      <a:lnTo>
                        <a:pt x="1592" y="2313"/>
                      </a:lnTo>
                      <a:lnTo>
                        <a:pt x="1605" y="2136"/>
                      </a:lnTo>
                      <a:lnTo>
                        <a:pt x="1605" y="1959"/>
                      </a:lnTo>
                      <a:lnTo>
                        <a:pt x="1605" y="1769"/>
                      </a:lnTo>
                      <a:lnTo>
                        <a:pt x="1605" y="1579"/>
                      </a:lnTo>
                      <a:lnTo>
                        <a:pt x="1578" y="1402"/>
                      </a:lnTo>
                      <a:lnTo>
                        <a:pt x="1565" y="1238"/>
                      </a:lnTo>
                      <a:lnTo>
                        <a:pt x="1524" y="1062"/>
                      </a:lnTo>
                      <a:lnTo>
                        <a:pt x="1483" y="912"/>
                      </a:lnTo>
                      <a:lnTo>
                        <a:pt x="1442" y="762"/>
                      </a:lnTo>
                      <a:lnTo>
                        <a:pt x="1401" y="626"/>
                      </a:lnTo>
                      <a:lnTo>
                        <a:pt x="1347" y="504"/>
                      </a:lnTo>
                      <a:lnTo>
                        <a:pt x="1279" y="395"/>
                      </a:lnTo>
                      <a:lnTo>
                        <a:pt x="1211" y="286"/>
                      </a:lnTo>
                      <a:lnTo>
                        <a:pt x="1143" y="205"/>
                      </a:lnTo>
                      <a:lnTo>
                        <a:pt x="1075" y="137"/>
                      </a:lnTo>
                      <a:lnTo>
                        <a:pt x="1007" y="69"/>
                      </a:lnTo>
                      <a:lnTo>
                        <a:pt x="925" y="28"/>
                      </a:lnTo>
                      <a:lnTo>
                        <a:pt x="844" y="14"/>
                      </a:lnTo>
                      <a:lnTo>
                        <a:pt x="7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53;p30">
                  <a:extLst>
                    <a:ext uri="{FF2B5EF4-FFF2-40B4-BE49-F238E27FC236}">
                      <a16:creationId xmlns:a16="http://schemas.microsoft.com/office/drawing/2014/main" id="{197BA8D5-0A83-F941-2FB4-2B7709317D20}"/>
                    </a:ext>
                  </a:extLst>
                </p:cNvPr>
                <p:cNvSpPr/>
                <p:nvPr/>
              </p:nvSpPr>
              <p:spPr>
                <a:xfrm>
                  <a:off x="7866410" y="1425644"/>
                  <a:ext cx="12055" cy="7905"/>
                </a:xfrm>
                <a:custGeom>
                  <a:avLst/>
                  <a:gdLst/>
                  <a:ahLst/>
                  <a:cxnLst/>
                  <a:rect l="l" t="t" r="r" b="b"/>
                  <a:pathLst>
                    <a:path w="395" h="259" extrusionOk="0">
                      <a:moveTo>
                        <a:pt x="204" y="0"/>
                      </a:moveTo>
                      <a:lnTo>
                        <a:pt x="164" y="14"/>
                      </a:lnTo>
                      <a:lnTo>
                        <a:pt x="123" y="41"/>
                      </a:lnTo>
                      <a:lnTo>
                        <a:pt x="68" y="68"/>
                      </a:lnTo>
                      <a:lnTo>
                        <a:pt x="28" y="123"/>
                      </a:lnTo>
                      <a:lnTo>
                        <a:pt x="0" y="150"/>
                      </a:lnTo>
                      <a:lnTo>
                        <a:pt x="0" y="177"/>
                      </a:lnTo>
                      <a:lnTo>
                        <a:pt x="14" y="218"/>
                      </a:lnTo>
                      <a:lnTo>
                        <a:pt x="41" y="245"/>
                      </a:lnTo>
                      <a:lnTo>
                        <a:pt x="68" y="259"/>
                      </a:lnTo>
                      <a:lnTo>
                        <a:pt x="96" y="259"/>
                      </a:lnTo>
                      <a:lnTo>
                        <a:pt x="123" y="245"/>
                      </a:lnTo>
                      <a:lnTo>
                        <a:pt x="150" y="231"/>
                      </a:lnTo>
                      <a:lnTo>
                        <a:pt x="191" y="204"/>
                      </a:lnTo>
                      <a:lnTo>
                        <a:pt x="218" y="177"/>
                      </a:lnTo>
                      <a:lnTo>
                        <a:pt x="272" y="177"/>
                      </a:lnTo>
                      <a:lnTo>
                        <a:pt x="313" y="191"/>
                      </a:lnTo>
                      <a:lnTo>
                        <a:pt x="340" y="218"/>
                      </a:lnTo>
                      <a:lnTo>
                        <a:pt x="368" y="245"/>
                      </a:lnTo>
                      <a:lnTo>
                        <a:pt x="395" y="245"/>
                      </a:lnTo>
                      <a:lnTo>
                        <a:pt x="381" y="82"/>
                      </a:lnTo>
                      <a:lnTo>
                        <a:pt x="381" y="41"/>
                      </a:lnTo>
                      <a:lnTo>
                        <a:pt x="313" y="14"/>
                      </a:lnTo>
                      <a:lnTo>
                        <a:pt x="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54;p30">
                  <a:extLst>
                    <a:ext uri="{FF2B5EF4-FFF2-40B4-BE49-F238E27FC236}">
                      <a16:creationId xmlns:a16="http://schemas.microsoft.com/office/drawing/2014/main" id="{FDEBD141-8AB0-F7AF-B724-EF042EF56D5B}"/>
                    </a:ext>
                  </a:extLst>
                </p:cNvPr>
                <p:cNvSpPr/>
                <p:nvPr/>
              </p:nvSpPr>
              <p:spPr>
                <a:xfrm>
                  <a:off x="7916219" y="1400312"/>
                  <a:ext cx="92628" cy="23684"/>
                </a:xfrm>
                <a:custGeom>
                  <a:avLst/>
                  <a:gdLst/>
                  <a:ahLst/>
                  <a:cxnLst/>
                  <a:rect l="l" t="t" r="r" b="b"/>
                  <a:pathLst>
                    <a:path w="3035" h="776" extrusionOk="0">
                      <a:moveTo>
                        <a:pt x="3034" y="0"/>
                      </a:moveTo>
                      <a:lnTo>
                        <a:pt x="82" y="613"/>
                      </a:lnTo>
                      <a:lnTo>
                        <a:pt x="55" y="626"/>
                      </a:lnTo>
                      <a:lnTo>
                        <a:pt x="28" y="640"/>
                      </a:lnTo>
                      <a:lnTo>
                        <a:pt x="1" y="667"/>
                      </a:lnTo>
                      <a:lnTo>
                        <a:pt x="1" y="694"/>
                      </a:lnTo>
                      <a:lnTo>
                        <a:pt x="14" y="735"/>
                      </a:lnTo>
                      <a:lnTo>
                        <a:pt x="28" y="762"/>
                      </a:lnTo>
                      <a:lnTo>
                        <a:pt x="55" y="776"/>
                      </a:lnTo>
                      <a:lnTo>
                        <a:pt x="96" y="776"/>
                      </a:lnTo>
                      <a:lnTo>
                        <a:pt x="2925" y="150"/>
                      </a:lnTo>
                      <a:lnTo>
                        <a:pt x="2939" y="109"/>
                      </a:lnTo>
                      <a:lnTo>
                        <a:pt x="2980" y="68"/>
                      </a:lnTo>
                      <a:lnTo>
                        <a:pt x="3007" y="41"/>
                      </a:lnTo>
                      <a:lnTo>
                        <a:pt x="30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55;p30">
                  <a:extLst>
                    <a:ext uri="{FF2B5EF4-FFF2-40B4-BE49-F238E27FC236}">
                      <a16:creationId xmlns:a16="http://schemas.microsoft.com/office/drawing/2014/main" id="{101F3E0B-1850-F83D-EB0F-19AB95D79E20}"/>
                    </a:ext>
                  </a:extLst>
                </p:cNvPr>
                <p:cNvSpPr/>
                <p:nvPr/>
              </p:nvSpPr>
              <p:spPr>
                <a:xfrm>
                  <a:off x="7883013" y="1518640"/>
                  <a:ext cx="39890" cy="22432"/>
                </a:xfrm>
                <a:custGeom>
                  <a:avLst/>
                  <a:gdLst/>
                  <a:ahLst/>
                  <a:cxnLst/>
                  <a:rect l="l" t="t" r="r" b="b"/>
                  <a:pathLst>
                    <a:path w="1307" h="735" extrusionOk="0">
                      <a:moveTo>
                        <a:pt x="1157" y="0"/>
                      </a:moveTo>
                      <a:lnTo>
                        <a:pt x="1116" y="14"/>
                      </a:lnTo>
                      <a:lnTo>
                        <a:pt x="1075" y="55"/>
                      </a:lnTo>
                      <a:lnTo>
                        <a:pt x="1007" y="136"/>
                      </a:lnTo>
                      <a:lnTo>
                        <a:pt x="925" y="218"/>
                      </a:lnTo>
                      <a:lnTo>
                        <a:pt x="817" y="299"/>
                      </a:lnTo>
                      <a:lnTo>
                        <a:pt x="681" y="381"/>
                      </a:lnTo>
                      <a:lnTo>
                        <a:pt x="613" y="422"/>
                      </a:lnTo>
                      <a:lnTo>
                        <a:pt x="531" y="449"/>
                      </a:lnTo>
                      <a:lnTo>
                        <a:pt x="449" y="463"/>
                      </a:lnTo>
                      <a:lnTo>
                        <a:pt x="354" y="476"/>
                      </a:lnTo>
                      <a:lnTo>
                        <a:pt x="259" y="476"/>
                      </a:lnTo>
                      <a:lnTo>
                        <a:pt x="150" y="463"/>
                      </a:lnTo>
                      <a:lnTo>
                        <a:pt x="96" y="463"/>
                      </a:lnTo>
                      <a:lnTo>
                        <a:pt x="55" y="490"/>
                      </a:lnTo>
                      <a:lnTo>
                        <a:pt x="14" y="517"/>
                      </a:lnTo>
                      <a:lnTo>
                        <a:pt x="0" y="571"/>
                      </a:lnTo>
                      <a:lnTo>
                        <a:pt x="0" y="612"/>
                      </a:lnTo>
                      <a:lnTo>
                        <a:pt x="14" y="667"/>
                      </a:lnTo>
                      <a:lnTo>
                        <a:pt x="55" y="694"/>
                      </a:lnTo>
                      <a:lnTo>
                        <a:pt x="109" y="721"/>
                      </a:lnTo>
                      <a:lnTo>
                        <a:pt x="204" y="735"/>
                      </a:lnTo>
                      <a:lnTo>
                        <a:pt x="409" y="735"/>
                      </a:lnTo>
                      <a:lnTo>
                        <a:pt x="517" y="707"/>
                      </a:lnTo>
                      <a:lnTo>
                        <a:pt x="613" y="694"/>
                      </a:lnTo>
                      <a:lnTo>
                        <a:pt x="708" y="653"/>
                      </a:lnTo>
                      <a:lnTo>
                        <a:pt x="885" y="571"/>
                      </a:lnTo>
                      <a:lnTo>
                        <a:pt x="1021" y="476"/>
                      </a:lnTo>
                      <a:lnTo>
                        <a:pt x="1129" y="381"/>
                      </a:lnTo>
                      <a:lnTo>
                        <a:pt x="1211" y="286"/>
                      </a:lnTo>
                      <a:lnTo>
                        <a:pt x="1293" y="191"/>
                      </a:lnTo>
                      <a:lnTo>
                        <a:pt x="1306" y="150"/>
                      </a:lnTo>
                      <a:lnTo>
                        <a:pt x="1306" y="95"/>
                      </a:lnTo>
                      <a:lnTo>
                        <a:pt x="1293" y="55"/>
                      </a:lnTo>
                      <a:lnTo>
                        <a:pt x="1252" y="14"/>
                      </a:lnTo>
                      <a:lnTo>
                        <a:pt x="1211"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56;p30">
                  <a:extLst>
                    <a:ext uri="{FF2B5EF4-FFF2-40B4-BE49-F238E27FC236}">
                      <a16:creationId xmlns:a16="http://schemas.microsoft.com/office/drawing/2014/main" id="{9667BB9C-2E59-F551-23B0-CBA9FAA18E4B}"/>
                    </a:ext>
                  </a:extLst>
                </p:cNvPr>
                <p:cNvSpPr/>
                <p:nvPr/>
              </p:nvSpPr>
              <p:spPr>
                <a:xfrm>
                  <a:off x="7919973" y="1467579"/>
                  <a:ext cx="61864" cy="34060"/>
                </a:xfrm>
                <a:custGeom>
                  <a:avLst/>
                  <a:gdLst/>
                  <a:ahLst/>
                  <a:cxnLst/>
                  <a:rect l="l" t="t" r="r" b="b"/>
                  <a:pathLst>
                    <a:path w="2027" h="1116" extrusionOk="0">
                      <a:moveTo>
                        <a:pt x="1292" y="0"/>
                      </a:moveTo>
                      <a:lnTo>
                        <a:pt x="1102" y="14"/>
                      </a:lnTo>
                      <a:lnTo>
                        <a:pt x="898" y="41"/>
                      </a:lnTo>
                      <a:lnTo>
                        <a:pt x="694" y="109"/>
                      </a:lnTo>
                      <a:lnTo>
                        <a:pt x="503" y="177"/>
                      </a:lnTo>
                      <a:lnTo>
                        <a:pt x="354" y="258"/>
                      </a:lnTo>
                      <a:lnTo>
                        <a:pt x="218" y="354"/>
                      </a:lnTo>
                      <a:lnTo>
                        <a:pt x="109" y="463"/>
                      </a:lnTo>
                      <a:lnTo>
                        <a:pt x="41" y="571"/>
                      </a:lnTo>
                      <a:lnTo>
                        <a:pt x="14" y="626"/>
                      </a:lnTo>
                      <a:lnTo>
                        <a:pt x="0" y="680"/>
                      </a:lnTo>
                      <a:lnTo>
                        <a:pt x="0" y="735"/>
                      </a:lnTo>
                      <a:lnTo>
                        <a:pt x="0" y="789"/>
                      </a:lnTo>
                      <a:lnTo>
                        <a:pt x="27" y="843"/>
                      </a:lnTo>
                      <a:lnTo>
                        <a:pt x="54" y="884"/>
                      </a:lnTo>
                      <a:lnTo>
                        <a:pt x="82" y="939"/>
                      </a:lnTo>
                      <a:lnTo>
                        <a:pt x="136" y="966"/>
                      </a:lnTo>
                      <a:lnTo>
                        <a:pt x="245" y="1034"/>
                      </a:lnTo>
                      <a:lnTo>
                        <a:pt x="381" y="1088"/>
                      </a:lnTo>
                      <a:lnTo>
                        <a:pt x="544" y="1115"/>
                      </a:lnTo>
                      <a:lnTo>
                        <a:pt x="735" y="1115"/>
                      </a:lnTo>
                      <a:lnTo>
                        <a:pt x="925" y="1102"/>
                      </a:lnTo>
                      <a:lnTo>
                        <a:pt x="1129" y="1075"/>
                      </a:lnTo>
                      <a:lnTo>
                        <a:pt x="1333" y="1020"/>
                      </a:lnTo>
                      <a:lnTo>
                        <a:pt x="1510" y="939"/>
                      </a:lnTo>
                      <a:lnTo>
                        <a:pt x="1673" y="857"/>
                      </a:lnTo>
                      <a:lnTo>
                        <a:pt x="1809" y="762"/>
                      </a:lnTo>
                      <a:lnTo>
                        <a:pt x="1904" y="653"/>
                      </a:lnTo>
                      <a:lnTo>
                        <a:pt x="1986" y="544"/>
                      </a:lnTo>
                      <a:lnTo>
                        <a:pt x="2013" y="490"/>
                      </a:lnTo>
                      <a:lnTo>
                        <a:pt x="2013" y="435"/>
                      </a:lnTo>
                      <a:lnTo>
                        <a:pt x="2027" y="381"/>
                      </a:lnTo>
                      <a:lnTo>
                        <a:pt x="2013" y="326"/>
                      </a:lnTo>
                      <a:lnTo>
                        <a:pt x="2000" y="272"/>
                      </a:lnTo>
                      <a:lnTo>
                        <a:pt x="1972" y="231"/>
                      </a:lnTo>
                      <a:lnTo>
                        <a:pt x="1932" y="177"/>
                      </a:lnTo>
                      <a:lnTo>
                        <a:pt x="1891" y="150"/>
                      </a:lnTo>
                      <a:lnTo>
                        <a:pt x="1782" y="82"/>
                      </a:lnTo>
                      <a:lnTo>
                        <a:pt x="1632" y="27"/>
                      </a:lnTo>
                      <a:lnTo>
                        <a:pt x="146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57;p30">
                  <a:extLst>
                    <a:ext uri="{FF2B5EF4-FFF2-40B4-BE49-F238E27FC236}">
                      <a16:creationId xmlns:a16="http://schemas.microsoft.com/office/drawing/2014/main" id="{7932D5DC-F32F-35EB-597A-AB849E464F15}"/>
                    </a:ext>
                  </a:extLst>
                </p:cNvPr>
                <p:cNvSpPr/>
                <p:nvPr/>
              </p:nvSpPr>
              <p:spPr>
                <a:xfrm>
                  <a:off x="7892963" y="1416488"/>
                  <a:ext cx="14558" cy="25789"/>
                </a:xfrm>
                <a:custGeom>
                  <a:avLst/>
                  <a:gdLst/>
                  <a:ahLst/>
                  <a:cxnLst/>
                  <a:rect l="l" t="t" r="r" b="b"/>
                  <a:pathLst>
                    <a:path w="477" h="845" extrusionOk="0">
                      <a:moveTo>
                        <a:pt x="232" y="1"/>
                      </a:moveTo>
                      <a:lnTo>
                        <a:pt x="191" y="28"/>
                      </a:lnTo>
                      <a:lnTo>
                        <a:pt x="151" y="55"/>
                      </a:lnTo>
                      <a:lnTo>
                        <a:pt x="110" y="110"/>
                      </a:lnTo>
                      <a:lnTo>
                        <a:pt x="69" y="164"/>
                      </a:lnTo>
                      <a:lnTo>
                        <a:pt x="42" y="232"/>
                      </a:lnTo>
                      <a:lnTo>
                        <a:pt x="15" y="314"/>
                      </a:lnTo>
                      <a:lnTo>
                        <a:pt x="1" y="395"/>
                      </a:lnTo>
                      <a:lnTo>
                        <a:pt x="1" y="491"/>
                      </a:lnTo>
                      <a:lnTo>
                        <a:pt x="1" y="572"/>
                      </a:lnTo>
                      <a:lnTo>
                        <a:pt x="15" y="640"/>
                      </a:lnTo>
                      <a:lnTo>
                        <a:pt x="42" y="708"/>
                      </a:lnTo>
                      <a:lnTo>
                        <a:pt x="69" y="763"/>
                      </a:lnTo>
                      <a:lnTo>
                        <a:pt x="110" y="803"/>
                      </a:lnTo>
                      <a:lnTo>
                        <a:pt x="151" y="831"/>
                      </a:lnTo>
                      <a:lnTo>
                        <a:pt x="191" y="844"/>
                      </a:lnTo>
                      <a:lnTo>
                        <a:pt x="246" y="844"/>
                      </a:lnTo>
                      <a:lnTo>
                        <a:pt x="287" y="831"/>
                      </a:lnTo>
                      <a:lnTo>
                        <a:pt x="327" y="790"/>
                      </a:lnTo>
                      <a:lnTo>
                        <a:pt x="368" y="749"/>
                      </a:lnTo>
                      <a:lnTo>
                        <a:pt x="409" y="681"/>
                      </a:lnTo>
                      <a:lnTo>
                        <a:pt x="436" y="613"/>
                      </a:lnTo>
                      <a:lnTo>
                        <a:pt x="463" y="531"/>
                      </a:lnTo>
                      <a:lnTo>
                        <a:pt x="477" y="450"/>
                      </a:lnTo>
                      <a:lnTo>
                        <a:pt x="477" y="368"/>
                      </a:lnTo>
                      <a:lnTo>
                        <a:pt x="477" y="287"/>
                      </a:lnTo>
                      <a:lnTo>
                        <a:pt x="463" y="205"/>
                      </a:lnTo>
                      <a:lnTo>
                        <a:pt x="436" y="151"/>
                      </a:lnTo>
                      <a:lnTo>
                        <a:pt x="409" y="83"/>
                      </a:lnTo>
                      <a:lnTo>
                        <a:pt x="368" y="42"/>
                      </a:lnTo>
                      <a:lnTo>
                        <a:pt x="327" y="15"/>
                      </a:lnTo>
                      <a:lnTo>
                        <a:pt x="287"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58;p30">
                  <a:extLst>
                    <a:ext uri="{FF2B5EF4-FFF2-40B4-BE49-F238E27FC236}">
                      <a16:creationId xmlns:a16="http://schemas.microsoft.com/office/drawing/2014/main" id="{D166BEF7-C2B9-F54D-E2E4-D8E1F6439A8E}"/>
                    </a:ext>
                  </a:extLst>
                </p:cNvPr>
                <p:cNvSpPr/>
                <p:nvPr/>
              </p:nvSpPr>
              <p:spPr>
                <a:xfrm>
                  <a:off x="8025818" y="1402815"/>
                  <a:ext cx="36166" cy="56462"/>
                </a:xfrm>
                <a:custGeom>
                  <a:avLst/>
                  <a:gdLst/>
                  <a:ahLst/>
                  <a:cxnLst/>
                  <a:rect l="l" t="t" r="r" b="b"/>
                  <a:pathLst>
                    <a:path w="1185" h="1850" extrusionOk="0">
                      <a:moveTo>
                        <a:pt x="1062" y="0"/>
                      </a:moveTo>
                      <a:lnTo>
                        <a:pt x="1007" y="14"/>
                      </a:lnTo>
                      <a:lnTo>
                        <a:pt x="967" y="27"/>
                      </a:lnTo>
                      <a:lnTo>
                        <a:pt x="817" y="150"/>
                      </a:lnTo>
                      <a:lnTo>
                        <a:pt x="681" y="286"/>
                      </a:lnTo>
                      <a:lnTo>
                        <a:pt x="531" y="463"/>
                      </a:lnTo>
                      <a:lnTo>
                        <a:pt x="368" y="694"/>
                      </a:lnTo>
                      <a:lnTo>
                        <a:pt x="286" y="830"/>
                      </a:lnTo>
                      <a:lnTo>
                        <a:pt x="205" y="979"/>
                      </a:lnTo>
                      <a:lnTo>
                        <a:pt x="137" y="1143"/>
                      </a:lnTo>
                      <a:lnTo>
                        <a:pt x="82" y="1306"/>
                      </a:lnTo>
                      <a:lnTo>
                        <a:pt x="28" y="1496"/>
                      </a:lnTo>
                      <a:lnTo>
                        <a:pt x="1" y="1687"/>
                      </a:lnTo>
                      <a:lnTo>
                        <a:pt x="1" y="1741"/>
                      </a:lnTo>
                      <a:lnTo>
                        <a:pt x="14" y="1796"/>
                      </a:lnTo>
                      <a:lnTo>
                        <a:pt x="55" y="1823"/>
                      </a:lnTo>
                      <a:lnTo>
                        <a:pt x="110" y="1850"/>
                      </a:lnTo>
                      <a:lnTo>
                        <a:pt x="137" y="1850"/>
                      </a:lnTo>
                      <a:lnTo>
                        <a:pt x="191" y="1836"/>
                      </a:lnTo>
                      <a:lnTo>
                        <a:pt x="232" y="1809"/>
                      </a:lnTo>
                      <a:lnTo>
                        <a:pt x="259" y="1768"/>
                      </a:lnTo>
                      <a:lnTo>
                        <a:pt x="273" y="1728"/>
                      </a:lnTo>
                      <a:lnTo>
                        <a:pt x="314" y="1551"/>
                      </a:lnTo>
                      <a:lnTo>
                        <a:pt x="354" y="1387"/>
                      </a:lnTo>
                      <a:lnTo>
                        <a:pt x="409" y="1238"/>
                      </a:lnTo>
                      <a:lnTo>
                        <a:pt x="463" y="1102"/>
                      </a:lnTo>
                      <a:lnTo>
                        <a:pt x="531" y="966"/>
                      </a:lnTo>
                      <a:lnTo>
                        <a:pt x="599" y="843"/>
                      </a:lnTo>
                      <a:lnTo>
                        <a:pt x="749" y="639"/>
                      </a:lnTo>
                      <a:lnTo>
                        <a:pt x="885" y="476"/>
                      </a:lnTo>
                      <a:lnTo>
                        <a:pt x="1007" y="354"/>
                      </a:lnTo>
                      <a:lnTo>
                        <a:pt x="1130" y="258"/>
                      </a:lnTo>
                      <a:lnTo>
                        <a:pt x="1171" y="218"/>
                      </a:lnTo>
                      <a:lnTo>
                        <a:pt x="1184" y="163"/>
                      </a:lnTo>
                      <a:lnTo>
                        <a:pt x="1184" y="109"/>
                      </a:lnTo>
                      <a:lnTo>
                        <a:pt x="1157" y="68"/>
                      </a:lnTo>
                      <a:lnTo>
                        <a:pt x="1116" y="27"/>
                      </a:lnTo>
                      <a:lnTo>
                        <a:pt x="1062"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59;p30">
                  <a:extLst>
                    <a:ext uri="{FF2B5EF4-FFF2-40B4-BE49-F238E27FC236}">
                      <a16:creationId xmlns:a16="http://schemas.microsoft.com/office/drawing/2014/main" id="{7AADF440-9B3E-D21D-4BE8-45866A17FDBA}"/>
                    </a:ext>
                  </a:extLst>
                </p:cNvPr>
                <p:cNvSpPr/>
                <p:nvPr/>
              </p:nvSpPr>
              <p:spPr>
                <a:xfrm>
                  <a:off x="8034974" y="1423966"/>
                  <a:ext cx="31985" cy="13337"/>
                </a:xfrm>
                <a:custGeom>
                  <a:avLst/>
                  <a:gdLst/>
                  <a:ahLst/>
                  <a:cxnLst/>
                  <a:rect l="l" t="t" r="r" b="b"/>
                  <a:pathLst>
                    <a:path w="1048" h="437" extrusionOk="0">
                      <a:moveTo>
                        <a:pt x="258" y="1"/>
                      </a:moveTo>
                      <a:lnTo>
                        <a:pt x="109" y="14"/>
                      </a:lnTo>
                      <a:lnTo>
                        <a:pt x="54" y="28"/>
                      </a:lnTo>
                      <a:lnTo>
                        <a:pt x="27" y="69"/>
                      </a:lnTo>
                      <a:lnTo>
                        <a:pt x="0" y="123"/>
                      </a:lnTo>
                      <a:lnTo>
                        <a:pt x="0" y="178"/>
                      </a:lnTo>
                      <a:lnTo>
                        <a:pt x="27" y="232"/>
                      </a:lnTo>
                      <a:lnTo>
                        <a:pt x="68" y="273"/>
                      </a:lnTo>
                      <a:lnTo>
                        <a:pt x="109" y="286"/>
                      </a:lnTo>
                      <a:lnTo>
                        <a:pt x="177" y="286"/>
                      </a:lnTo>
                      <a:lnTo>
                        <a:pt x="258" y="273"/>
                      </a:lnTo>
                      <a:lnTo>
                        <a:pt x="354" y="286"/>
                      </a:lnTo>
                      <a:lnTo>
                        <a:pt x="449" y="300"/>
                      </a:lnTo>
                      <a:lnTo>
                        <a:pt x="544" y="314"/>
                      </a:lnTo>
                      <a:lnTo>
                        <a:pt x="721" y="368"/>
                      </a:lnTo>
                      <a:lnTo>
                        <a:pt x="843" y="422"/>
                      </a:lnTo>
                      <a:lnTo>
                        <a:pt x="871" y="436"/>
                      </a:lnTo>
                      <a:lnTo>
                        <a:pt x="911" y="436"/>
                      </a:lnTo>
                      <a:lnTo>
                        <a:pt x="952" y="422"/>
                      </a:lnTo>
                      <a:lnTo>
                        <a:pt x="979" y="409"/>
                      </a:lnTo>
                      <a:lnTo>
                        <a:pt x="1007" y="382"/>
                      </a:lnTo>
                      <a:lnTo>
                        <a:pt x="1034" y="354"/>
                      </a:lnTo>
                      <a:lnTo>
                        <a:pt x="1047" y="300"/>
                      </a:lnTo>
                      <a:lnTo>
                        <a:pt x="1034" y="246"/>
                      </a:lnTo>
                      <a:lnTo>
                        <a:pt x="1007" y="205"/>
                      </a:lnTo>
                      <a:lnTo>
                        <a:pt x="966" y="164"/>
                      </a:lnTo>
                      <a:lnTo>
                        <a:pt x="871" y="123"/>
                      </a:lnTo>
                      <a:lnTo>
                        <a:pt x="667" y="55"/>
                      </a:lnTo>
                      <a:lnTo>
                        <a:pt x="544" y="28"/>
                      </a:lnTo>
                      <a:lnTo>
                        <a:pt x="3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60;p30">
                  <a:extLst>
                    <a:ext uri="{FF2B5EF4-FFF2-40B4-BE49-F238E27FC236}">
                      <a16:creationId xmlns:a16="http://schemas.microsoft.com/office/drawing/2014/main" id="{E15E80F7-1B1D-B8D3-B6AA-34F7B3FA2668}"/>
                    </a:ext>
                  </a:extLst>
                </p:cNvPr>
                <p:cNvSpPr/>
                <p:nvPr/>
              </p:nvSpPr>
              <p:spPr>
                <a:xfrm>
                  <a:off x="7878038" y="1195214"/>
                  <a:ext cx="420169" cy="418521"/>
                </a:xfrm>
                <a:custGeom>
                  <a:avLst/>
                  <a:gdLst/>
                  <a:ahLst/>
                  <a:cxnLst/>
                  <a:rect l="l" t="t" r="r" b="b"/>
                  <a:pathLst>
                    <a:path w="13767" h="13713" extrusionOk="0">
                      <a:moveTo>
                        <a:pt x="7726" y="1"/>
                      </a:moveTo>
                      <a:lnTo>
                        <a:pt x="7223" y="14"/>
                      </a:lnTo>
                      <a:lnTo>
                        <a:pt x="6693" y="69"/>
                      </a:lnTo>
                      <a:lnTo>
                        <a:pt x="6121" y="150"/>
                      </a:lnTo>
                      <a:lnTo>
                        <a:pt x="5523" y="259"/>
                      </a:lnTo>
                      <a:lnTo>
                        <a:pt x="4897" y="422"/>
                      </a:lnTo>
                      <a:lnTo>
                        <a:pt x="4285" y="599"/>
                      </a:lnTo>
                      <a:lnTo>
                        <a:pt x="3727" y="776"/>
                      </a:lnTo>
                      <a:lnTo>
                        <a:pt x="3210" y="967"/>
                      </a:lnTo>
                      <a:lnTo>
                        <a:pt x="2762" y="1157"/>
                      </a:lnTo>
                      <a:lnTo>
                        <a:pt x="2340" y="1347"/>
                      </a:lnTo>
                      <a:lnTo>
                        <a:pt x="1973" y="1538"/>
                      </a:lnTo>
                      <a:lnTo>
                        <a:pt x="1646" y="1728"/>
                      </a:lnTo>
                      <a:lnTo>
                        <a:pt x="1360" y="1919"/>
                      </a:lnTo>
                      <a:lnTo>
                        <a:pt x="1102" y="2109"/>
                      </a:lnTo>
                      <a:lnTo>
                        <a:pt x="884" y="2300"/>
                      </a:lnTo>
                      <a:lnTo>
                        <a:pt x="708" y="2490"/>
                      </a:lnTo>
                      <a:lnTo>
                        <a:pt x="544" y="2680"/>
                      </a:lnTo>
                      <a:lnTo>
                        <a:pt x="422" y="2871"/>
                      </a:lnTo>
                      <a:lnTo>
                        <a:pt x="313" y="3048"/>
                      </a:lnTo>
                      <a:lnTo>
                        <a:pt x="231" y="3238"/>
                      </a:lnTo>
                      <a:lnTo>
                        <a:pt x="163" y="3415"/>
                      </a:lnTo>
                      <a:lnTo>
                        <a:pt x="82" y="3701"/>
                      </a:lnTo>
                      <a:lnTo>
                        <a:pt x="27" y="3973"/>
                      </a:lnTo>
                      <a:lnTo>
                        <a:pt x="0" y="4218"/>
                      </a:lnTo>
                      <a:lnTo>
                        <a:pt x="0" y="4435"/>
                      </a:lnTo>
                      <a:lnTo>
                        <a:pt x="14" y="4626"/>
                      </a:lnTo>
                      <a:lnTo>
                        <a:pt x="68" y="4789"/>
                      </a:lnTo>
                      <a:lnTo>
                        <a:pt x="136" y="4925"/>
                      </a:lnTo>
                      <a:lnTo>
                        <a:pt x="177" y="4993"/>
                      </a:lnTo>
                      <a:lnTo>
                        <a:pt x="218" y="5047"/>
                      </a:lnTo>
                      <a:lnTo>
                        <a:pt x="381" y="5197"/>
                      </a:lnTo>
                      <a:lnTo>
                        <a:pt x="558" y="5347"/>
                      </a:lnTo>
                      <a:lnTo>
                        <a:pt x="762" y="5510"/>
                      </a:lnTo>
                      <a:lnTo>
                        <a:pt x="980" y="5659"/>
                      </a:lnTo>
                      <a:lnTo>
                        <a:pt x="1197" y="5823"/>
                      </a:lnTo>
                      <a:lnTo>
                        <a:pt x="1442" y="5972"/>
                      </a:lnTo>
                      <a:lnTo>
                        <a:pt x="1701" y="6122"/>
                      </a:lnTo>
                      <a:lnTo>
                        <a:pt x="1959" y="6258"/>
                      </a:lnTo>
                      <a:lnTo>
                        <a:pt x="2231" y="6380"/>
                      </a:lnTo>
                      <a:lnTo>
                        <a:pt x="2503" y="6503"/>
                      </a:lnTo>
                      <a:lnTo>
                        <a:pt x="2775" y="6612"/>
                      </a:lnTo>
                      <a:lnTo>
                        <a:pt x="3061" y="6693"/>
                      </a:lnTo>
                      <a:lnTo>
                        <a:pt x="3346" y="6761"/>
                      </a:lnTo>
                      <a:lnTo>
                        <a:pt x="3619" y="6816"/>
                      </a:lnTo>
                      <a:lnTo>
                        <a:pt x="3904" y="6856"/>
                      </a:lnTo>
                      <a:lnTo>
                        <a:pt x="4176" y="6870"/>
                      </a:lnTo>
                      <a:lnTo>
                        <a:pt x="4231" y="6788"/>
                      </a:lnTo>
                      <a:lnTo>
                        <a:pt x="4367" y="6612"/>
                      </a:lnTo>
                      <a:lnTo>
                        <a:pt x="4475" y="6489"/>
                      </a:lnTo>
                      <a:lnTo>
                        <a:pt x="4598" y="6367"/>
                      </a:lnTo>
                      <a:lnTo>
                        <a:pt x="4734" y="6244"/>
                      </a:lnTo>
                      <a:lnTo>
                        <a:pt x="4897" y="6122"/>
                      </a:lnTo>
                      <a:lnTo>
                        <a:pt x="5074" y="6013"/>
                      </a:lnTo>
                      <a:lnTo>
                        <a:pt x="5264" y="5931"/>
                      </a:lnTo>
                      <a:lnTo>
                        <a:pt x="5373" y="5904"/>
                      </a:lnTo>
                      <a:lnTo>
                        <a:pt x="5482" y="5877"/>
                      </a:lnTo>
                      <a:lnTo>
                        <a:pt x="5591" y="5863"/>
                      </a:lnTo>
                      <a:lnTo>
                        <a:pt x="5700" y="5850"/>
                      </a:lnTo>
                      <a:lnTo>
                        <a:pt x="5809" y="5850"/>
                      </a:lnTo>
                      <a:lnTo>
                        <a:pt x="5931" y="5863"/>
                      </a:lnTo>
                      <a:lnTo>
                        <a:pt x="6053" y="5891"/>
                      </a:lnTo>
                      <a:lnTo>
                        <a:pt x="6176" y="5931"/>
                      </a:lnTo>
                      <a:lnTo>
                        <a:pt x="6298" y="5972"/>
                      </a:lnTo>
                      <a:lnTo>
                        <a:pt x="6434" y="6040"/>
                      </a:lnTo>
                      <a:lnTo>
                        <a:pt x="6557" y="6122"/>
                      </a:lnTo>
                      <a:lnTo>
                        <a:pt x="6693" y="6217"/>
                      </a:lnTo>
                      <a:lnTo>
                        <a:pt x="6815" y="6326"/>
                      </a:lnTo>
                      <a:lnTo>
                        <a:pt x="6924" y="6435"/>
                      </a:lnTo>
                      <a:lnTo>
                        <a:pt x="7019" y="6557"/>
                      </a:lnTo>
                      <a:lnTo>
                        <a:pt x="7087" y="6693"/>
                      </a:lnTo>
                      <a:lnTo>
                        <a:pt x="7142" y="6829"/>
                      </a:lnTo>
                      <a:lnTo>
                        <a:pt x="7182" y="6965"/>
                      </a:lnTo>
                      <a:lnTo>
                        <a:pt x="7196" y="7115"/>
                      </a:lnTo>
                      <a:lnTo>
                        <a:pt x="7210" y="7265"/>
                      </a:lnTo>
                      <a:lnTo>
                        <a:pt x="7196" y="7401"/>
                      </a:lnTo>
                      <a:lnTo>
                        <a:pt x="7182" y="7564"/>
                      </a:lnTo>
                      <a:lnTo>
                        <a:pt x="7155" y="7713"/>
                      </a:lnTo>
                      <a:lnTo>
                        <a:pt x="7101" y="7863"/>
                      </a:lnTo>
                      <a:lnTo>
                        <a:pt x="7046" y="8013"/>
                      </a:lnTo>
                      <a:lnTo>
                        <a:pt x="6992" y="8162"/>
                      </a:lnTo>
                      <a:lnTo>
                        <a:pt x="6910" y="8298"/>
                      </a:lnTo>
                      <a:lnTo>
                        <a:pt x="6829" y="8448"/>
                      </a:lnTo>
                      <a:lnTo>
                        <a:pt x="6734" y="8584"/>
                      </a:lnTo>
                      <a:lnTo>
                        <a:pt x="6638" y="8720"/>
                      </a:lnTo>
                      <a:lnTo>
                        <a:pt x="6529" y="8842"/>
                      </a:lnTo>
                      <a:lnTo>
                        <a:pt x="6407" y="8965"/>
                      </a:lnTo>
                      <a:lnTo>
                        <a:pt x="6285" y="9074"/>
                      </a:lnTo>
                      <a:lnTo>
                        <a:pt x="6162" y="9182"/>
                      </a:lnTo>
                      <a:lnTo>
                        <a:pt x="6026" y="9278"/>
                      </a:lnTo>
                      <a:lnTo>
                        <a:pt x="5890" y="9359"/>
                      </a:lnTo>
                      <a:lnTo>
                        <a:pt x="5754" y="9427"/>
                      </a:lnTo>
                      <a:lnTo>
                        <a:pt x="5604" y="9495"/>
                      </a:lnTo>
                      <a:lnTo>
                        <a:pt x="5468" y="9550"/>
                      </a:lnTo>
                      <a:lnTo>
                        <a:pt x="5319" y="9577"/>
                      </a:lnTo>
                      <a:lnTo>
                        <a:pt x="5169" y="9604"/>
                      </a:lnTo>
                      <a:lnTo>
                        <a:pt x="5033" y="9618"/>
                      </a:lnTo>
                      <a:lnTo>
                        <a:pt x="4884" y="9604"/>
                      </a:lnTo>
                      <a:lnTo>
                        <a:pt x="4734" y="9577"/>
                      </a:lnTo>
                      <a:lnTo>
                        <a:pt x="4720" y="9659"/>
                      </a:lnTo>
                      <a:lnTo>
                        <a:pt x="4680" y="9890"/>
                      </a:lnTo>
                      <a:lnTo>
                        <a:pt x="4652" y="10053"/>
                      </a:lnTo>
                      <a:lnTo>
                        <a:pt x="4639" y="10243"/>
                      </a:lnTo>
                      <a:lnTo>
                        <a:pt x="4639" y="10448"/>
                      </a:lnTo>
                      <a:lnTo>
                        <a:pt x="4652" y="10692"/>
                      </a:lnTo>
                      <a:lnTo>
                        <a:pt x="4666" y="10937"/>
                      </a:lnTo>
                      <a:lnTo>
                        <a:pt x="4707" y="11209"/>
                      </a:lnTo>
                      <a:lnTo>
                        <a:pt x="4775" y="11481"/>
                      </a:lnTo>
                      <a:lnTo>
                        <a:pt x="4870" y="11767"/>
                      </a:lnTo>
                      <a:lnTo>
                        <a:pt x="4992" y="12053"/>
                      </a:lnTo>
                      <a:lnTo>
                        <a:pt x="5142" y="12352"/>
                      </a:lnTo>
                      <a:lnTo>
                        <a:pt x="5237" y="12488"/>
                      </a:lnTo>
                      <a:lnTo>
                        <a:pt x="5346" y="12638"/>
                      </a:lnTo>
                      <a:lnTo>
                        <a:pt x="5455" y="12787"/>
                      </a:lnTo>
                      <a:lnTo>
                        <a:pt x="5577" y="12923"/>
                      </a:lnTo>
                      <a:lnTo>
                        <a:pt x="5917" y="13086"/>
                      </a:lnTo>
                      <a:lnTo>
                        <a:pt x="6257" y="13236"/>
                      </a:lnTo>
                      <a:lnTo>
                        <a:pt x="6611" y="13358"/>
                      </a:lnTo>
                      <a:lnTo>
                        <a:pt x="6951" y="13454"/>
                      </a:lnTo>
                      <a:lnTo>
                        <a:pt x="7305" y="13535"/>
                      </a:lnTo>
                      <a:lnTo>
                        <a:pt x="7658" y="13603"/>
                      </a:lnTo>
                      <a:lnTo>
                        <a:pt x="8012" y="13658"/>
                      </a:lnTo>
                      <a:lnTo>
                        <a:pt x="8352" y="13685"/>
                      </a:lnTo>
                      <a:lnTo>
                        <a:pt x="8706" y="13699"/>
                      </a:lnTo>
                      <a:lnTo>
                        <a:pt x="9046" y="13712"/>
                      </a:lnTo>
                      <a:lnTo>
                        <a:pt x="9386" y="13699"/>
                      </a:lnTo>
                      <a:lnTo>
                        <a:pt x="9712" y="13685"/>
                      </a:lnTo>
                      <a:lnTo>
                        <a:pt x="10039" y="13658"/>
                      </a:lnTo>
                      <a:lnTo>
                        <a:pt x="10352" y="13617"/>
                      </a:lnTo>
                      <a:lnTo>
                        <a:pt x="10665" y="13576"/>
                      </a:lnTo>
                      <a:lnTo>
                        <a:pt x="10964" y="13522"/>
                      </a:lnTo>
                      <a:lnTo>
                        <a:pt x="11522" y="13413"/>
                      </a:lnTo>
                      <a:lnTo>
                        <a:pt x="12039" y="13277"/>
                      </a:lnTo>
                      <a:lnTo>
                        <a:pt x="12487" y="13141"/>
                      </a:lnTo>
                      <a:lnTo>
                        <a:pt x="12882" y="13018"/>
                      </a:lnTo>
                      <a:lnTo>
                        <a:pt x="13195" y="12896"/>
                      </a:lnTo>
                      <a:lnTo>
                        <a:pt x="13440" y="12801"/>
                      </a:lnTo>
                      <a:lnTo>
                        <a:pt x="13630" y="12719"/>
                      </a:lnTo>
                      <a:lnTo>
                        <a:pt x="13698" y="12189"/>
                      </a:lnTo>
                      <a:lnTo>
                        <a:pt x="13739" y="11658"/>
                      </a:lnTo>
                      <a:lnTo>
                        <a:pt x="13752" y="11141"/>
                      </a:lnTo>
                      <a:lnTo>
                        <a:pt x="13766" y="10638"/>
                      </a:lnTo>
                      <a:lnTo>
                        <a:pt x="13752" y="10148"/>
                      </a:lnTo>
                      <a:lnTo>
                        <a:pt x="13739" y="9672"/>
                      </a:lnTo>
                      <a:lnTo>
                        <a:pt x="13698" y="9237"/>
                      </a:lnTo>
                      <a:lnTo>
                        <a:pt x="13671" y="8815"/>
                      </a:lnTo>
                      <a:lnTo>
                        <a:pt x="13589" y="8094"/>
                      </a:lnTo>
                      <a:lnTo>
                        <a:pt x="13494" y="7523"/>
                      </a:lnTo>
                      <a:lnTo>
                        <a:pt x="13426" y="7128"/>
                      </a:lnTo>
                      <a:lnTo>
                        <a:pt x="13399" y="6965"/>
                      </a:lnTo>
                      <a:lnTo>
                        <a:pt x="13317" y="6285"/>
                      </a:lnTo>
                      <a:lnTo>
                        <a:pt x="13208" y="5591"/>
                      </a:lnTo>
                      <a:lnTo>
                        <a:pt x="13140" y="5251"/>
                      </a:lnTo>
                      <a:lnTo>
                        <a:pt x="13059" y="4898"/>
                      </a:lnTo>
                      <a:lnTo>
                        <a:pt x="12977" y="4544"/>
                      </a:lnTo>
                      <a:lnTo>
                        <a:pt x="12868" y="4190"/>
                      </a:lnTo>
                      <a:lnTo>
                        <a:pt x="12759" y="3850"/>
                      </a:lnTo>
                      <a:lnTo>
                        <a:pt x="12637" y="3510"/>
                      </a:lnTo>
                      <a:lnTo>
                        <a:pt x="12501" y="3170"/>
                      </a:lnTo>
                      <a:lnTo>
                        <a:pt x="12351" y="2857"/>
                      </a:lnTo>
                      <a:lnTo>
                        <a:pt x="12188" y="2531"/>
                      </a:lnTo>
                      <a:lnTo>
                        <a:pt x="11998" y="2232"/>
                      </a:lnTo>
                      <a:lnTo>
                        <a:pt x="11807" y="1946"/>
                      </a:lnTo>
                      <a:lnTo>
                        <a:pt x="11576" y="1660"/>
                      </a:lnTo>
                      <a:lnTo>
                        <a:pt x="11345" y="1402"/>
                      </a:lnTo>
                      <a:lnTo>
                        <a:pt x="11086" y="1157"/>
                      </a:lnTo>
                      <a:lnTo>
                        <a:pt x="10814" y="939"/>
                      </a:lnTo>
                      <a:lnTo>
                        <a:pt x="10501" y="735"/>
                      </a:lnTo>
                      <a:lnTo>
                        <a:pt x="10189" y="558"/>
                      </a:lnTo>
                      <a:lnTo>
                        <a:pt x="9835" y="395"/>
                      </a:lnTo>
                      <a:lnTo>
                        <a:pt x="9658" y="327"/>
                      </a:lnTo>
                      <a:lnTo>
                        <a:pt x="9468" y="259"/>
                      </a:lnTo>
                      <a:lnTo>
                        <a:pt x="9277" y="205"/>
                      </a:lnTo>
                      <a:lnTo>
                        <a:pt x="9073" y="150"/>
                      </a:lnTo>
                      <a:lnTo>
                        <a:pt x="8869" y="110"/>
                      </a:lnTo>
                      <a:lnTo>
                        <a:pt x="8651" y="69"/>
                      </a:lnTo>
                      <a:lnTo>
                        <a:pt x="8434" y="42"/>
                      </a:lnTo>
                      <a:lnTo>
                        <a:pt x="8203" y="28"/>
                      </a:lnTo>
                      <a:lnTo>
                        <a:pt x="7971" y="14"/>
                      </a:lnTo>
                      <a:lnTo>
                        <a:pt x="77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61;p30">
                  <a:extLst>
                    <a:ext uri="{FF2B5EF4-FFF2-40B4-BE49-F238E27FC236}">
                      <a16:creationId xmlns:a16="http://schemas.microsoft.com/office/drawing/2014/main" id="{752164FE-6861-C890-0995-5C675A8AFBF6}"/>
                    </a:ext>
                  </a:extLst>
                </p:cNvPr>
                <p:cNvSpPr/>
                <p:nvPr/>
              </p:nvSpPr>
              <p:spPr>
                <a:xfrm>
                  <a:off x="8019195" y="1470876"/>
                  <a:ext cx="27834" cy="27437"/>
                </a:xfrm>
                <a:custGeom>
                  <a:avLst/>
                  <a:gdLst/>
                  <a:ahLst/>
                  <a:cxnLst/>
                  <a:rect l="l" t="t" r="r" b="b"/>
                  <a:pathLst>
                    <a:path w="912" h="899" extrusionOk="0">
                      <a:moveTo>
                        <a:pt x="367" y="1"/>
                      </a:moveTo>
                      <a:lnTo>
                        <a:pt x="272" y="28"/>
                      </a:lnTo>
                      <a:lnTo>
                        <a:pt x="204" y="69"/>
                      </a:lnTo>
                      <a:lnTo>
                        <a:pt x="136" y="123"/>
                      </a:lnTo>
                      <a:lnTo>
                        <a:pt x="82" y="191"/>
                      </a:lnTo>
                      <a:lnTo>
                        <a:pt x="41" y="273"/>
                      </a:lnTo>
                      <a:lnTo>
                        <a:pt x="14" y="355"/>
                      </a:lnTo>
                      <a:lnTo>
                        <a:pt x="0" y="450"/>
                      </a:lnTo>
                      <a:lnTo>
                        <a:pt x="14" y="545"/>
                      </a:lnTo>
                      <a:lnTo>
                        <a:pt x="41" y="627"/>
                      </a:lnTo>
                      <a:lnTo>
                        <a:pt x="82" y="708"/>
                      </a:lnTo>
                      <a:lnTo>
                        <a:pt x="136" y="776"/>
                      </a:lnTo>
                      <a:lnTo>
                        <a:pt x="204" y="831"/>
                      </a:lnTo>
                      <a:lnTo>
                        <a:pt x="272" y="871"/>
                      </a:lnTo>
                      <a:lnTo>
                        <a:pt x="367" y="899"/>
                      </a:lnTo>
                      <a:lnTo>
                        <a:pt x="544" y="899"/>
                      </a:lnTo>
                      <a:lnTo>
                        <a:pt x="626" y="871"/>
                      </a:lnTo>
                      <a:lnTo>
                        <a:pt x="707" y="831"/>
                      </a:lnTo>
                      <a:lnTo>
                        <a:pt x="775" y="776"/>
                      </a:lnTo>
                      <a:lnTo>
                        <a:pt x="830" y="708"/>
                      </a:lnTo>
                      <a:lnTo>
                        <a:pt x="871" y="627"/>
                      </a:lnTo>
                      <a:lnTo>
                        <a:pt x="898" y="545"/>
                      </a:lnTo>
                      <a:lnTo>
                        <a:pt x="911" y="450"/>
                      </a:lnTo>
                      <a:lnTo>
                        <a:pt x="898" y="355"/>
                      </a:lnTo>
                      <a:lnTo>
                        <a:pt x="871" y="273"/>
                      </a:lnTo>
                      <a:lnTo>
                        <a:pt x="830" y="191"/>
                      </a:lnTo>
                      <a:lnTo>
                        <a:pt x="775" y="123"/>
                      </a:lnTo>
                      <a:lnTo>
                        <a:pt x="707" y="69"/>
                      </a:lnTo>
                      <a:lnTo>
                        <a:pt x="626" y="28"/>
                      </a:lnTo>
                      <a:lnTo>
                        <a:pt x="5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62;p30">
                  <a:extLst>
                    <a:ext uri="{FF2B5EF4-FFF2-40B4-BE49-F238E27FC236}">
                      <a16:creationId xmlns:a16="http://schemas.microsoft.com/office/drawing/2014/main" id="{3C1C6648-3312-1FDD-3EF4-152208A6DD3D}"/>
                    </a:ext>
                  </a:extLst>
                </p:cNvPr>
                <p:cNvSpPr/>
                <p:nvPr/>
              </p:nvSpPr>
              <p:spPr>
                <a:xfrm>
                  <a:off x="7661312" y="1715834"/>
                  <a:ext cx="823704" cy="814121"/>
                </a:xfrm>
                <a:custGeom>
                  <a:avLst/>
                  <a:gdLst/>
                  <a:ahLst/>
                  <a:cxnLst/>
                  <a:rect l="l" t="t" r="r" b="b"/>
                  <a:pathLst>
                    <a:path w="26989" h="26675" extrusionOk="0">
                      <a:moveTo>
                        <a:pt x="21207" y="0"/>
                      </a:moveTo>
                      <a:lnTo>
                        <a:pt x="20881" y="14"/>
                      </a:lnTo>
                      <a:lnTo>
                        <a:pt x="20717" y="41"/>
                      </a:lnTo>
                      <a:lnTo>
                        <a:pt x="20554" y="68"/>
                      </a:lnTo>
                      <a:lnTo>
                        <a:pt x="20391" y="96"/>
                      </a:lnTo>
                      <a:lnTo>
                        <a:pt x="20228" y="136"/>
                      </a:lnTo>
                      <a:lnTo>
                        <a:pt x="20065" y="191"/>
                      </a:lnTo>
                      <a:lnTo>
                        <a:pt x="19901" y="259"/>
                      </a:lnTo>
                      <a:lnTo>
                        <a:pt x="19752" y="327"/>
                      </a:lnTo>
                      <a:lnTo>
                        <a:pt x="19588" y="408"/>
                      </a:lnTo>
                      <a:lnTo>
                        <a:pt x="19452" y="490"/>
                      </a:lnTo>
                      <a:lnTo>
                        <a:pt x="19303" y="572"/>
                      </a:lnTo>
                      <a:lnTo>
                        <a:pt x="19167" y="667"/>
                      </a:lnTo>
                      <a:lnTo>
                        <a:pt x="19044" y="776"/>
                      </a:lnTo>
                      <a:lnTo>
                        <a:pt x="18799" y="993"/>
                      </a:lnTo>
                      <a:lnTo>
                        <a:pt x="18582" y="1238"/>
                      </a:lnTo>
                      <a:lnTo>
                        <a:pt x="18391" y="1497"/>
                      </a:lnTo>
                      <a:lnTo>
                        <a:pt x="18228" y="1769"/>
                      </a:lnTo>
                      <a:lnTo>
                        <a:pt x="18079" y="2068"/>
                      </a:lnTo>
                      <a:lnTo>
                        <a:pt x="17970" y="2367"/>
                      </a:lnTo>
                      <a:lnTo>
                        <a:pt x="17888" y="2680"/>
                      </a:lnTo>
                      <a:lnTo>
                        <a:pt x="17847" y="2993"/>
                      </a:lnTo>
                      <a:lnTo>
                        <a:pt x="17820" y="3319"/>
                      </a:lnTo>
                      <a:lnTo>
                        <a:pt x="17834" y="3646"/>
                      </a:lnTo>
                      <a:lnTo>
                        <a:pt x="17847" y="3809"/>
                      </a:lnTo>
                      <a:lnTo>
                        <a:pt x="17874" y="3972"/>
                      </a:lnTo>
                      <a:lnTo>
                        <a:pt x="17915" y="4149"/>
                      </a:lnTo>
                      <a:lnTo>
                        <a:pt x="17956" y="4312"/>
                      </a:lnTo>
                      <a:lnTo>
                        <a:pt x="18011" y="4462"/>
                      </a:lnTo>
                      <a:lnTo>
                        <a:pt x="18079" y="4625"/>
                      </a:lnTo>
                      <a:lnTo>
                        <a:pt x="18119" y="4734"/>
                      </a:lnTo>
                      <a:lnTo>
                        <a:pt x="18201" y="4938"/>
                      </a:lnTo>
                      <a:lnTo>
                        <a:pt x="18296" y="5196"/>
                      </a:lnTo>
                      <a:lnTo>
                        <a:pt x="18500" y="5727"/>
                      </a:lnTo>
                      <a:lnTo>
                        <a:pt x="18691" y="6271"/>
                      </a:lnTo>
                      <a:lnTo>
                        <a:pt x="18867" y="6815"/>
                      </a:lnTo>
                      <a:lnTo>
                        <a:pt x="19044" y="7373"/>
                      </a:lnTo>
                      <a:lnTo>
                        <a:pt x="19194" y="7944"/>
                      </a:lnTo>
                      <a:lnTo>
                        <a:pt x="19357" y="8502"/>
                      </a:lnTo>
                      <a:lnTo>
                        <a:pt x="19493" y="9073"/>
                      </a:lnTo>
                      <a:lnTo>
                        <a:pt x="19629" y="9631"/>
                      </a:lnTo>
                      <a:lnTo>
                        <a:pt x="19738" y="10202"/>
                      </a:lnTo>
                      <a:lnTo>
                        <a:pt x="19847" y="10774"/>
                      </a:lnTo>
                      <a:lnTo>
                        <a:pt x="19956" y="11331"/>
                      </a:lnTo>
                      <a:lnTo>
                        <a:pt x="20037" y="11903"/>
                      </a:lnTo>
                      <a:lnTo>
                        <a:pt x="20105" y="12474"/>
                      </a:lnTo>
                      <a:lnTo>
                        <a:pt x="20173" y="13032"/>
                      </a:lnTo>
                      <a:lnTo>
                        <a:pt x="20228" y="13603"/>
                      </a:lnTo>
                      <a:lnTo>
                        <a:pt x="20255" y="14161"/>
                      </a:lnTo>
                      <a:lnTo>
                        <a:pt x="20282" y="14718"/>
                      </a:lnTo>
                      <a:lnTo>
                        <a:pt x="20282" y="15262"/>
                      </a:lnTo>
                      <a:lnTo>
                        <a:pt x="20282" y="15820"/>
                      </a:lnTo>
                      <a:lnTo>
                        <a:pt x="20255" y="16364"/>
                      </a:lnTo>
                      <a:lnTo>
                        <a:pt x="20214" y="16895"/>
                      </a:lnTo>
                      <a:lnTo>
                        <a:pt x="20160" y="17425"/>
                      </a:lnTo>
                      <a:lnTo>
                        <a:pt x="20092" y="17956"/>
                      </a:lnTo>
                      <a:lnTo>
                        <a:pt x="19996" y="18432"/>
                      </a:lnTo>
                      <a:lnTo>
                        <a:pt x="19901" y="18908"/>
                      </a:lnTo>
                      <a:lnTo>
                        <a:pt x="19792" y="19384"/>
                      </a:lnTo>
                      <a:lnTo>
                        <a:pt x="19656" y="19833"/>
                      </a:lnTo>
                      <a:lnTo>
                        <a:pt x="19616" y="19942"/>
                      </a:lnTo>
                      <a:lnTo>
                        <a:pt x="19520" y="20268"/>
                      </a:lnTo>
                      <a:lnTo>
                        <a:pt x="19507" y="20268"/>
                      </a:lnTo>
                      <a:lnTo>
                        <a:pt x="16650" y="20663"/>
                      </a:lnTo>
                      <a:lnTo>
                        <a:pt x="14175" y="20975"/>
                      </a:lnTo>
                      <a:lnTo>
                        <a:pt x="11685" y="21288"/>
                      </a:lnTo>
                      <a:lnTo>
                        <a:pt x="9210" y="21601"/>
                      </a:lnTo>
                      <a:lnTo>
                        <a:pt x="6734" y="21887"/>
                      </a:lnTo>
                      <a:lnTo>
                        <a:pt x="4245" y="22159"/>
                      </a:lnTo>
                      <a:lnTo>
                        <a:pt x="1769" y="22404"/>
                      </a:lnTo>
                      <a:lnTo>
                        <a:pt x="1592" y="22431"/>
                      </a:lnTo>
                      <a:lnTo>
                        <a:pt x="1415" y="22472"/>
                      </a:lnTo>
                      <a:lnTo>
                        <a:pt x="1252" y="22526"/>
                      </a:lnTo>
                      <a:lnTo>
                        <a:pt x="1102" y="22594"/>
                      </a:lnTo>
                      <a:lnTo>
                        <a:pt x="953" y="22676"/>
                      </a:lnTo>
                      <a:lnTo>
                        <a:pt x="803" y="22771"/>
                      </a:lnTo>
                      <a:lnTo>
                        <a:pt x="681" y="22880"/>
                      </a:lnTo>
                      <a:lnTo>
                        <a:pt x="558" y="23002"/>
                      </a:lnTo>
                      <a:lnTo>
                        <a:pt x="436" y="23125"/>
                      </a:lnTo>
                      <a:lnTo>
                        <a:pt x="341" y="23261"/>
                      </a:lnTo>
                      <a:lnTo>
                        <a:pt x="245" y="23410"/>
                      </a:lnTo>
                      <a:lnTo>
                        <a:pt x="177" y="23560"/>
                      </a:lnTo>
                      <a:lnTo>
                        <a:pt x="109" y="23723"/>
                      </a:lnTo>
                      <a:lnTo>
                        <a:pt x="69" y="23900"/>
                      </a:lnTo>
                      <a:lnTo>
                        <a:pt x="28" y="24077"/>
                      </a:lnTo>
                      <a:lnTo>
                        <a:pt x="14" y="24254"/>
                      </a:lnTo>
                      <a:lnTo>
                        <a:pt x="1" y="24621"/>
                      </a:lnTo>
                      <a:lnTo>
                        <a:pt x="14" y="24920"/>
                      </a:lnTo>
                      <a:lnTo>
                        <a:pt x="28" y="25151"/>
                      </a:lnTo>
                      <a:lnTo>
                        <a:pt x="55" y="25260"/>
                      </a:lnTo>
                      <a:lnTo>
                        <a:pt x="82" y="25342"/>
                      </a:lnTo>
                      <a:lnTo>
                        <a:pt x="109" y="25410"/>
                      </a:lnTo>
                      <a:lnTo>
                        <a:pt x="150" y="25478"/>
                      </a:lnTo>
                      <a:lnTo>
                        <a:pt x="191" y="25532"/>
                      </a:lnTo>
                      <a:lnTo>
                        <a:pt x="245" y="25573"/>
                      </a:lnTo>
                      <a:lnTo>
                        <a:pt x="314" y="25614"/>
                      </a:lnTo>
                      <a:lnTo>
                        <a:pt x="382" y="25641"/>
                      </a:lnTo>
                      <a:lnTo>
                        <a:pt x="558" y="25682"/>
                      </a:lnTo>
                      <a:lnTo>
                        <a:pt x="1211" y="25723"/>
                      </a:lnTo>
                      <a:lnTo>
                        <a:pt x="1878" y="25764"/>
                      </a:lnTo>
                      <a:lnTo>
                        <a:pt x="3292" y="25886"/>
                      </a:lnTo>
                      <a:lnTo>
                        <a:pt x="4762" y="26022"/>
                      </a:lnTo>
                      <a:lnTo>
                        <a:pt x="6271" y="26158"/>
                      </a:lnTo>
                      <a:lnTo>
                        <a:pt x="7768" y="26308"/>
                      </a:lnTo>
                      <a:lnTo>
                        <a:pt x="9237" y="26430"/>
                      </a:lnTo>
                      <a:lnTo>
                        <a:pt x="9958" y="26484"/>
                      </a:lnTo>
                      <a:lnTo>
                        <a:pt x="10651" y="26525"/>
                      </a:lnTo>
                      <a:lnTo>
                        <a:pt x="11318" y="26552"/>
                      </a:lnTo>
                      <a:lnTo>
                        <a:pt x="11971" y="26566"/>
                      </a:lnTo>
                      <a:lnTo>
                        <a:pt x="14487" y="26607"/>
                      </a:lnTo>
                      <a:lnTo>
                        <a:pt x="17004" y="26648"/>
                      </a:lnTo>
                      <a:lnTo>
                        <a:pt x="19534" y="26661"/>
                      </a:lnTo>
                      <a:lnTo>
                        <a:pt x="22064" y="26675"/>
                      </a:lnTo>
                      <a:lnTo>
                        <a:pt x="22255" y="26675"/>
                      </a:lnTo>
                      <a:lnTo>
                        <a:pt x="22445" y="26648"/>
                      </a:lnTo>
                      <a:lnTo>
                        <a:pt x="22622" y="26620"/>
                      </a:lnTo>
                      <a:lnTo>
                        <a:pt x="22812" y="26580"/>
                      </a:lnTo>
                      <a:lnTo>
                        <a:pt x="22989" y="26525"/>
                      </a:lnTo>
                      <a:lnTo>
                        <a:pt x="23180" y="26457"/>
                      </a:lnTo>
                      <a:lnTo>
                        <a:pt x="23343" y="26376"/>
                      </a:lnTo>
                      <a:lnTo>
                        <a:pt x="23520" y="26294"/>
                      </a:lnTo>
                      <a:lnTo>
                        <a:pt x="23683" y="26185"/>
                      </a:lnTo>
                      <a:lnTo>
                        <a:pt x="23832" y="26076"/>
                      </a:lnTo>
                      <a:lnTo>
                        <a:pt x="23996" y="25954"/>
                      </a:lnTo>
                      <a:lnTo>
                        <a:pt x="24132" y="25832"/>
                      </a:lnTo>
                      <a:lnTo>
                        <a:pt x="24268" y="25682"/>
                      </a:lnTo>
                      <a:lnTo>
                        <a:pt x="24390" y="25532"/>
                      </a:lnTo>
                      <a:lnTo>
                        <a:pt x="24513" y="25369"/>
                      </a:lnTo>
                      <a:lnTo>
                        <a:pt x="24621" y="25192"/>
                      </a:lnTo>
                      <a:lnTo>
                        <a:pt x="24785" y="24907"/>
                      </a:lnTo>
                      <a:lnTo>
                        <a:pt x="24975" y="24553"/>
                      </a:lnTo>
                      <a:lnTo>
                        <a:pt x="25152" y="24186"/>
                      </a:lnTo>
                      <a:lnTo>
                        <a:pt x="25315" y="23832"/>
                      </a:lnTo>
                      <a:lnTo>
                        <a:pt x="25465" y="23465"/>
                      </a:lnTo>
                      <a:lnTo>
                        <a:pt x="25750" y="22730"/>
                      </a:lnTo>
                      <a:lnTo>
                        <a:pt x="25886" y="22349"/>
                      </a:lnTo>
                      <a:lnTo>
                        <a:pt x="26009" y="21982"/>
                      </a:lnTo>
                      <a:lnTo>
                        <a:pt x="26226" y="21234"/>
                      </a:lnTo>
                      <a:lnTo>
                        <a:pt x="26417" y="20486"/>
                      </a:lnTo>
                      <a:lnTo>
                        <a:pt x="26580" y="19738"/>
                      </a:lnTo>
                      <a:lnTo>
                        <a:pt x="26716" y="18989"/>
                      </a:lnTo>
                      <a:lnTo>
                        <a:pt x="26811" y="18241"/>
                      </a:lnTo>
                      <a:lnTo>
                        <a:pt x="26893" y="17493"/>
                      </a:lnTo>
                      <a:lnTo>
                        <a:pt x="26947" y="16745"/>
                      </a:lnTo>
                      <a:lnTo>
                        <a:pt x="26975" y="16011"/>
                      </a:lnTo>
                      <a:lnTo>
                        <a:pt x="26988" y="15276"/>
                      </a:lnTo>
                      <a:lnTo>
                        <a:pt x="26988" y="14541"/>
                      </a:lnTo>
                      <a:lnTo>
                        <a:pt x="26961" y="13820"/>
                      </a:lnTo>
                      <a:lnTo>
                        <a:pt x="26907" y="13100"/>
                      </a:lnTo>
                      <a:lnTo>
                        <a:pt x="26852" y="12379"/>
                      </a:lnTo>
                      <a:lnTo>
                        <a:pt x="26771" y="11671"/>
                      </a:lnTo>
                      <a:lnTo>
                        <a:pt x="26675" y="10964"/>
                      </a:lnTo>
                      <a:lnTo>
                        <a:pt x="26567" y="10257"/>
                      </a:lnTo>
                      <a:lnTo>
                        <a:pt x="26444" y="9563"/>
                      </a:lnTo>
                      <a:lnTo>
                        <a:pt x="26322" y="8869"/>
                      </a:lnTo>
                      <a:lnTo>
                        <a:pt x="26172" y="8175"/>
                      </a:lnTo>
                      <a:lnTo>
                        <a:pt x="26009" y="7495"/>
                      </a:lnTo>
                      <a:lnTo>
                        <a:pt x="25846" y="6815"/>
                      </a:lnTo>
                      <a:lnTo>
                        <a:pt x="25655" y="6135"/>
                      </a:lnTo>
                      <a:lnTo>
                        <a:pt x="25465" y="5469"/>
                      </a:lnTo>
                      <a:lnTo>
                        <a:pt x="25261" y="4802"/>
                      </a:lnTo>
                      <a:lnTo>
                        <a:pt x="25043" y="4135"/>
                      </a:lnTo>
                      <a:lnTo>
                        <a:pt x="24812" y="3469"/>
                      </a:lnTo>
                      <a:lnTo>
                        <a:pt x="24567" y="2789"/>
                      </a:lnTo>
                      <a:lnTo>
                        <a:pt x="24431" y="2449"/>
                      </a:lnTo>
                      <a:lnTo>
                        <a:pt x="24349" y="2272"/>
                      </a:lnTo>
                      <a:lnTo>
                        <a:pt x="24268" y="2054"/>
                      </a:lnTo>
                      <a:lnTo>
                        <a:pt x="24200" y="1905"/>
                      </a:lnTo>
                      <a:lnTo>
                        <a:pt x="24118" y="1755"/>
                      </a:lnTo>
                      <a:lnTo>
                        <a:pt x="24036" y="1605"/>
                      </a:lnTo>
                      <a:lnTo>
                        <a:pt x="23941" y="1469"/>
                      </a:lnTo>
                      <a:lnTo>
                        <a:pt x="23846" y="1333"/>
                      </a:lnTo>
                      <a:lnTo>
                        <a:pt x="23751" y="1211"/>
                      </a:lnTo>
                      <a:lnTo>
                        <a:pt x="23520" y="966"/>
                      </a:lnTo>
                      <a:lnTo>
                        <a:pt x="23288" y="748"/>
                      </a:lnTo>
                      <a:lnTo>
                        <a:pt x="23016" y="558"/>
                      </a:lnTo>
                      <a:lnTo>
                        <a:pt x="22744" y="395"/>
                      </a:lnTo>
                      <a:lnTo>
                        <a:pt x="22459" y="259"/>
                      </a:lnTo>
                      <a:lnTo>
                        <a:pt x="22159" y="150"/>
                      </a:lnTo>
                      <a:lnTo>
                        <a:pt x="21846" y="68"/>
                      </a:lnTo>
                      <a:lnTo>
                        <a:pt x="21534" y="28"/>
                      </a:lnTo>
                      <a:lnTo>
                        <a:pt x="21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63;p30">
                  <a:extLst>
                    <a:ext uri="{FF2B5EF4-FFF2-40B4-BE49-F238E27FC236}">
                      <a16:creationId xmlns:a16="http://schemas.microsoft.com/office/drawing/2014/main" id="{CAE4CC8F-5934-CFF4-EAEB-7301FB9D7CDE}"/>
                    </a:ext>
                  </a:extLst>
                </p:cNvPr>
                <p:cNvSpPr/>
                <p:nvPr/>
              </p:nvSpPr>
              <p:spPr>
                <a:xfrm>
                  <a:off x="7435888" y="2282112"/>
                  <a:ext cx="291893" cy="225024"/>
                </a:xfrm>
                <a:custGeom>
                  <a:avLst/>
                  <a:gdLst/>
                  <a:ahLst/>
                  <a:cxnLst/>
                  <a:rect l="l" t="t" r="r" b="b"/>
                  <a:pathLst>
                    <a:path w="9564" h="7373" extrusionOk="0">
                      <a:moveTo>
                        <a:pt x="6081" y="0"/>
                      </a:moveTo>
                      <a:lnTo>
                        <a:pt x="6040" y="41"/>
                      </a:lnTo>
                      <a:lnTo>
                        <a:pt x="6013" y="109"/>
                      </a:lnTo>
                      <a:lnTo>
                        <a:pt x="5999" y="204"/>
                      </a:lnTo>
                      <a:lnTo>
                        <a:pt x="5999" y="313"/>
                      </a:lnTo>
                      <a:lnTo>
                        <a:pt x="6026" y="435"/>
                      </a:lnTo>
                      <a:lnTo>
                        <a:pt x="6081" y="735"/>
                      </a:lnTo>
                      <a:lnTo>
                        <a:pt x="6162" y="1061"/>
                      </a:lnTo>
                      <a:lnTo>
                        <a:pt x="6271" y="1401"/>
                      </a:lnTo>
                      <a:lnTo>
                        <a:pt x="6366" y="1728"/>
                      </a:lnTo>
                      <a:lnTo>
                        <a:pt x="6462" y="1986"/>
                      </a:lnTo>
                      <a:lnTo>
                        <a:pt x="6530" y="2204"/>
                      </a:lnTo>
                      <a:lnTo>
                        <a:pt x="6557" y="2285"/>
                      </a:lnTo>
                      <a:lnTo>
                        <a:pt x="6557" y="2367"/>
                      </a:lnTo>
                      <a:lnTo>
                        <a:pt x="6557" y="2435"/>
                      </a:lnTo>
                      <a:lnTo>
                        <a:pt x="6543" y="2489"/>
                      </a:lnTo>
                      <a:lnTo>
                        <a:pt x="6502" y="2544"/>
                      </a:lnTo>
                      <a:lnTo>
                        <a:pt x="6448" y="2585"/>
                      </a:lnTo>
                      <a:lnTo>
                        <a:pt x="6380" y="2612"/>
                      </a:lnTo>
                      <a:lnTo>
                        <a:pt x="6285" y="2639"/>
                      </a:lnTo>
                      <a:lnTo>
                        <a:pt x="6162" y="2666"/>
                      </a:lnTo>
                      <a:lnTo>
                        <a:pt x="5822" y="2666"/>
                      </a:lnTo>
                      <a:lnTo>
                        <a:pt x="5578" y="2625"/>
                      </a:lnTo>
                      <a:lnTo>
                        <a:pt x="5292" y="2571"/>
                      </a:lnTo>
                      <a:lnTo>
                        <a:pt x="4965" y="2489"/>
                      </a:lnTo>
                      <a:lnTo>
                        <a:pt x="4231" y="2299"/>
                      </a:lnTo>
                      <a:lnTo>
                        <a:pt x="3442" y="2081"/>
                      </a:lnTo>
                      <a:lnTo>
                        <a:pt x="2639" y="1877"/>
                      </a:lnTo>
                      <a:lnTo>
                        <a:pt x="2258" y="1782"/>
                      </a:lnTo>
                      <a:lnTo>
                        <a:pt x="1905" y="1700"/>
                      </a:lnTo>
                      <a:lnTo>
                        <a:pt x="1565" y="1646"/>
                      </a:lnTo>
                      <a:lnTo>
                        <a:pt x="1265" y="1605"/>
                      </a:lnTo>
                      <a:lnTo>
                        <a:pt x="1021" y="1592"/>
                      </a:lnTo>
                      <a:lnTo>
                        <a:pt x="912" y="1605"/>
                      </a:lnTo>
                      <a:lnTo>
                        <a:pt x="817" y="1619"/>
                      </a:lnTo>
                      <a:lnTo>
                        <a:pt x="749" y="1632"/>
                      </a:lnTo>
                      <a:lnTo>
                        <a:pt x="694" y="1673"/>
                      </a:lnTo>
                      <a:lnTo>
                        <a:pt x="681" y="1714"/>
                      </a:lnTo>
                      <a:lnTo>
                        <a:pt x="694" y="1755"/>
                      </a:lnTo>
                      <a:lnTo>
                        <a:pt x="721" y="1809"/>
                      </a:lnTo>
                      <a:lnTo>
                        <a:pt x="776" y="1864"/>
                      </a:lnTo>
                      <a:lnTo>
                        <a:pt x="953" y="2000"/>
                      </a:lnTo>
                      <a:lnTo>
                        <a:pt x="1184" y="2136"/>
                      </a:lnTo>
                      <a:lnTo>
                        <a:pt x="1483" y="2299"/>
                      </a:lnTo>
                      <a:lnTo>
                        <a:pt x="1810" y="2462"/>
                      </a:lnTo>
                      <a:lnTo>
                        <a:pt x="2163" y="2625"/>
                      </a:lnTo>
                      <a:lnTo>
                        <a:pt x="2884" y="2952"/>
                      </a:lnTo>
                      <a:lnTo>
                        <a:pt x="3537" y="3224"/>
                      </a:lnTo>
                      <a:lnTo>
                        <a:pt x="4204" y="3482"/>
                      </a:lnTo>
                      <a:lnTo>
                        <a:pt x="3592" y="3374"/>
                      </a:lnTo>
                      <a:lnTo>
                        <a:pt x="2966" y="3265"/>
                      </a:lnTo>
                      <a:lnTo>
                        <a:pt x="2231" y="3142"/>
                      </a:lnTo>
                      <a:lnTo>
                        <a:pt x="1483" y="3047"/>
                      </a:lnTo>
                      <a:lnTo>
                        <a:pt x="1129" y="3020"/>
                      </a:lnTo>
                      <a:lnTo>
                        <a:pt x="803" y="3006"/>
                      </a:lnTo>
                      <a:lnTo>
                        <a:pt x="531" y="3006"/>
                      </a:lnTo>
                      <a:lnTo>
                        <a:pt x="286" y="3020"/>
                      </a:lnTo>
                      <a:lnTo>
                        <a:pt x="191" y="3047"/>
                      </a:lnTo>
                      <a:lnTo>
                        <a:pt x="123" y="3061"/>
                      </a:lnTo>
                      <a:lnTo>
                        <a:pt x="55" y="3102"/>
                      </a:lnTo>
                      <a:lnTo>
                        <a:pt x="14" y="3142"/>
                      </a:lnTo>
                      <a:lnTo>
                        <a:pt x="0" y="3183"/>
                      </a:lnTo>
                      <a:lnTo>
                        <a:pt x="0" y="3238"/>
                      </a:lnTo>
                      <a:lnTo>
                        <a:pt x="28" y="3306"/>
                      </a:lnTo>
                      <a:lnTo>
                        <a:pt x="68" y="3360"/>
                      </a:lnTo>
                      <a:lnTo>
                        <a:pt x="136" y="3414"/>
                      </a:lnTo>
                      <a:lnTo>
                        <a:pt x="218" y="3482"/>
                      </a:lnTo>
                      <a:lnTo>
                        <a:pt x="436" y="3618"/>
                      </a:lnTo>
                      <a:lnTo>
                        <a:pt x="708" y="3754"/>
                      </a:lnTo>
                      <a:lnTo>
                        <a:pt x="1021" y="3890"/>
                      </a:lnTo>
                      <a:lnTo>
                        <a:pt x="1361" y="4013"/>
                      </a:lnTo>
                      <a:lnTo>
                        <a:pt x="1728" y="4149"/>
                      </a:lnTo>
                      <a:lnTo>
                        <a:pt x="2449" y="4380"/>
                      </a:lnTo>
                      <a:lnTo>
                        <a:pt x="3088" y="4584"/>
                      </a:lnTo>
                      <a:lnTo>
                        <a:pt x="3714" y="4761"/>
                      </a:lnTo>
                      <a:lnTo>
                        <a:pt x="3714" y="4761"/>
                      </a:lnTo>
                      <a:lnTo>
                        <a:pt x="3183" y="4734"/>
                      </a:lnTo>
                      <a:lnTo>
                        <a:pt x="2639" y="4707"/>
                      </a:lnTo>
                      <a:lnTo>
                        <a:pt x="2014" y="4679"/>
                      </a:lnTo>
                      <a:lnTo>
                        <a:pt x="1388" y="4679"/>
                      </a:lnTo>
                      <a:lnTo>
                        <a:pt x="844" y="4693"/>
                      </a:lnTo>
                      <a:lnTo>
                        <a:pt x="626" y="4707"/>
                      </a:lnTo>
                      <a:lnTo>
                        <a:pt x="449" y="4734"/>
                      </a:lnTo>
                      <a:lnTo>
                        <a:pt x="340" y="4761"/>
                      </a:lnTo>
                      <a:lnTo>
                        <a:pt x="300" y="4788"/>
                      </a:lnTo>
                      <a:lnTo>
                        <a:pt x="286" y="4802"/>
                      </a:lnTo>
                      <a:lnTo>
                        <a:pt x="286" y="4856"/>
                      </a:lnTo>
                      <a:lnTo>
                        <a:pt x="313" y="4897"/>
                      </a:lnTo>
                      <a:lnTo>
                        <a:pt x="354" y="4951"/>
                      </a:lnTo>
                      <a:lnTo>
                        <a:pt x="409" y="5006"/>
                      </a:lnTo>
                      <a:lnTo>
                        <a:pt x="558" y="5101"/>
                      </a:lnTo>
                      <a:lnTo>
                        <a:pt x="762" y="5210"/>
                      </a:lnTo>
                      <a:lnTo>
                        <a:pt x="1007" y="5305"/>
                      </a:lnTo>
                      <a:lnTo>
                        <a:pt x="1279" y="5414"/>
                      </a:lnTo>
                      <a:lnTo>
                        <a:pt x="1878" y="5604"/>
                      </a:lnTo>
                      <a:lnTo>
                        <a:pt x="2476" y="5781"/>
                      </a:lnTo>
                      <a:lnTo>
                        <a:pt x="3007" y="5917"/>
                      </a:lnTo>
                      <a:lnTo>
                        <a:pt x="3524" y="6040"/>
                      </a:lnTo>
                      <a:lnTo>
                        <a:pt x="3170" y="6040"/>
                      </a:lnTo>
                      <a:lnTo>
                        <a:pt x="2803" y="6053"/>
                      </a:lnTo>
                      <a:lnTo>
                        <a:pt x="2381" y="6067"/>
                      </a:lnTo>
                      <a:lnTo>
                        <a:pt x="1973" y="6108"/>
                      </a:lnTo>
                      <a:lnTo>
                        <a:pt x="1796" y="6149"/>
                      </a:lnTo>
                      <a:lnTo>
                        <a:pt x="1633" y="6176"/>
                      </a:lnTo>
                      <a:lnTo>
                        <a:pt x="1497" y="6217"/>
                      </a:lnTo>
                      <a:lnTo>
                        <a:pt x="1402" y="6271"/>
                      </a:lnTo>
                      <a:lnTo>
                        <a:pt x="1374" y="6298"/>
                      </a:lnTo>
                      <a:lnTo>
                        <a:pt x="1361" y="6325"/>
                      </a:lnTo>
                      <a:lnTo>
                        <a:pt x="1347" y="6366"/>
                      </a:lnTo>
                      <a:lnTo>
                        <a:pt x="1361" y="6393"/>
                      </a:lnTo>
                      <a:lnTo>
                        <a:pt x="1388" y="6434"/>
                      </a:lnTo>
                      <a:lnTo>
                        <a:pt x="1442" y="6475"/>
                      </a:lnTo>
                      <a:lnTo>
                        <a:pt x="1606" y="6570"/>
                      </a:lnTo>
                      <a:lnTo>
                        <a:pt x="1864" y="6679"/>
                      </a:lnTo>
                      <a:lnTo>
                        <a:pt x="2190" y="6788"/>
                      </a:lnTo>
                      <a:lnTo>
                        <a:pt x="2585" y="6897"/>
                      </a:lnTo>
                      <a:lnTo>
                        <a:pt x="3034" y="6992"/>
                      </a:lnTo>
                      <a:lnTo>
                        <a:pt x="3537" y="7101"/>
                      </a:lnTo>
                      <a:lnTo>
                        <a:pt x="4081" y="7182"/>
                      </a:lnTo>
                      <a:lnTo>
                        <a:pt x="4653" y="7264"/>
                      </a:lnTo>
                      <a:lnTo>
                        <a:pt x="5251" y="7318"/>
                      </a:lnTo>
                      <a:lnTo>
                        <a:pt x="5850" y="7359"/>
                      </a:lnTo>
                      <a:lnTo>
                        <a:pt x="6462" y="7373"/>
                      </a:lnTo>
                      <a:lnTo>
                        <a:pt x="7074" y="7359"/>
                      </a:lnTo>
                      <a:lnTo>
                        <a:pt x="7373" y="7332"/>
                      </a:lnTo>
                      <a:lnTo>
                        <a:pt x="7672" y="7305"/>
                      </a:lnTo>
                      <a:lnTo>
                        <a:pt x="7958" y="7264"/>
                      </a:lnTo>
                      <a:lnTo>
                        <a:pt x="8244" y="7210"/>
                      </a:lnTo>
                      <a:lnTo>
                        <a:pt x="8516" y="7155"/>
                      </a:lnTo>
                      <a:lnTo>
                        <a:pt x="8788" y="7087"/>
                      </a:lnTo>
                      <a:lnTo>
                        <a:pt x="8883" y="7005"/>
                      </a:lnTo>
                      <a:lnTo>
                        <a:pt x="8992" y="6883"/>
                      </a:lnTo>
                      <a:lnTo>
                        <a:pt x="9101" y="6733"/>
                      </a:lnTo>
                      <a:lnTo>
                        <a:pt x="9196" y="6543"/>
                      </a:lnTo>
                      <a:lnTo>
                        <a:pt x="9291" y="6339"/>
                      </a:lnTo>
                      <a:lnTo>
                        <a:pt x="9386" y="6108"/>
                      </a:lnTo>
                      <a:lnTo>
                        <a:pt x="9454" y="5849"/>
                      </a:lnTo>
                      <a:lnTo>
                        <a:pt x="9509" y="5577"/>
                      </a:lnTo>
                      <a:lnTo>
                        <a:pt x="9549" y="5292"/>
                      </a:lnTo>
                      <a:lnTo>
                        <a:pt x="9563" y="5006"/>
                      </a:lnTo>
                      <a:lnTo>
                        <a:pt x="9536" y="4693"/>
                      </a:lnTo>
                      <a:lnTo>
                        <a:pt x="9509" y="4543"/>
                      </a:lnTo>
                      <a:lnTo>
                        <a:pt x="9481" y="4394"/>
                      </a:lnTo>
                      <a:lnTo>
                        <a:pt x="9441" y="4231"/>
                      </a:lnTo>
                      <a:lnTo>
                        <a:pt x="9400" y="4081"/>
                      </a:lnTo>
                      <a:lnTo>
                        <a:pt x="9332" y="3931"/>
                      </a:lnTo>
                      <a:lnTo>
                        <a:pt x="9264" y="3782"/>
                      </a:lnTo>
                      <a:lnTo>
                        <a:pt x="9182" y="3618"/>
                      </a:lnTo>
                      <a:lnTo>
                        <a:pt x="9087" y="3469"/>
                      </a:lnTo>
                      <a:lnTo>
                        <a:pt x="8992" y="3319"/>
                      </a:lnTo>
                      <a:lnTo>
                        <a:pt x="8869" y="3183"/>
                      </a:lnTo>
                      <a:lnTo>
                        <a:pt x="8461" y="2680"/>
                      </a:lnTo>
                      <a:lnTo>
                        <a:pt x="8148" y="2258"/>
                      </a:lnTo>
                      <a:lnTo>
                        <a:pt x="7890" y="1877"/>
                      </a:lnTo>
                      <a:lnTo>
                        <a:pt x="7672" y="1537"/>
                      </a:lnTo>
                      <a:lnTo>
                        <a:pt x="7455" y="1224"/>
                      </a:lnTo>
                      <a:lnTo>
                        <a:pt x="7223" y="925"/>
                      </a:lnTo>
                      <a:lnTo>
                        <a:pt x="7087" y="776"/>
                      </a:lnTo>
                      <a:lnTo>
                        <a:pt x="6951" y="612"/>
                      </a:lnTo>
                      <a:lnTo>
                        <a:pt x="6788" y="449"/>
                      </a:lnTo>
                      <a:lnTo>
                        <a:pt x="6611" y="286"/>
                      </a:lnTo>
                      <a:lnTo>
                        <a:pt x="6462" y="150"/>
                      </a:lnTo>
                      <a:lnTo>
                        <a:pt x="6326" y="68"/>
                      </a:lnTo>
                      <a:lnTo>
                        <a:pt x="6230" y="14"/>
                      </a:lnTo>
                      <a:lnTo>
                        <a:pt x="6149"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1364;p30">
              <a:extLst>
                <a:ext uri="{FF2B5EF4-FFF2-40B4-BE49-F238E27FC236}">
                  <a16:creationId xmlns:a16="http://schemas.microsoft.com/office/drawing/2014/main" id="{35F1F6E5-8131-ED62-1403-FFFA9C343B31}"/>
                </a:ext>
              </a:extLst>
            </p:cNvPr>
            <p:cNvSpPr/>
            <p:nvPr/>
          </p:nvSpPr>
          <p:spPr>
            <a:xfrm>
              <a:off x="3924300" y="19241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5;p30">
              <a:extLst>
                <a:ext uri="{FF2B5EF4-FFF2-40B4-BE49-F238E27FC236}">
                  <a16:creationId xmlns:a16="http://schemas.microsoft.com/office/drawing/2014/main" id="{A31A2560-F9F7-D36F-00DE-E472345E9A22}"/>
                </a:ext>
              </a:extLst>
            </p:cNvPr>
            <p:cNvSpPr/>
            <p:nvPr/>
          </p:nvSpPr>
          <p:spPr>
            <a:xfrm>
              <a:off x="3924300" y="358027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66;p30">
              <a:extLst>
                <a:ext uri="{FF2B5EF4-FFF2-40B4-BE49-F238E27FC236}">
                  <a16:creationId xmlns:a16="http://schemas.microsoft.com/office/drawing/2014/main" id="{1604D3A9-9A1B-7046-3F8A-9678015A4FCE}"/>
                </a:ext>
              </a:extLst>
            </p:cNvPr>
            <p:cNvSpPr/>
            <p:nvPr/>
          </p:nvSpPr>
          <p:spPr>
            <a:xfrm>
              <a:off x="5781675" y="30659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7;p30">
              <a:extLst>
                <a:ext uri="{FF2B5EF4-FFF2-40B4-BE49-F238E27FC236}">
                  <a16:creationId xmlns:a16="http://schemas.microsoft.com/office/drawing/2014/main" id="{F4E7D70B-C20C-21BC-2B6C-F615352EB77D}"/>
                </a:ext>
              </a:extLst>
            </p:cNvPr>
            <p:cNvSpPr/>
            <p:nvPr/>
          </p:nvSpPr>
          <p:spPr>
            <a:xfrm>
              <a:off x="4714800" y="1038225"/>
              <a:ext cx="162000" cy="16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61" name="Google Shape;1368;p30">
            <a:extLst>
              <a:ext uri="{FF2B5EF4-FFF2-40B4-BE49-F238E27FC236}">
                <a16:creationId xmlns:a16="http://schemas.microsoft.com/office/drawing/2014/main" id="{91A65511-54E7-7B6C-47F1-9C92FFC95549}"/>
              </a:ext>
            </a:extLst>
          </p:cNvPr>
          <p:cNvCxnSpPr>
            <a:cxnSpLocks/>
          </p:cNvCxnSpPr>
          <p:nvPr/>
        </p:nvCxnSpPr>
        <p:spPr>
          <a:xfrm>
            <a:off x="2487561" y="1436311"/>
            <a:ext cx="3972769" cy="303929"/>
          </a:xfrm>
          <a:prstGeom prst="bentConnector3">
            <a:avLst>
              <a:gd name="adj1" fmla="val 99993"/>
            </a:avLst>
          </a:prstGeom>
          <a:noFill/>
          <a:ln w="9525" cap="flat" cmpd="sng">
            <a:solidFill>
              <a:schemeClr val="dk2"/>
            </a:solidFill>
            <a:prstDash val="solid"/>
            <a:round/>
            <a:headEnd type="none" w="med" len="med"/>
            <a:tailEnd type="oval" w="med" len="med"/>
          </a:ln>
        </p:spPr>
      </p:cxnSp>
      <p:sp>
        <p:nvSpPr>
          <p:cNvPr id="2266" name="Google Shape;2274;p44">
            <a:extLst>
              <a:ext uri="{FF2B5EF4-FFF2-40B4-BE49-F238E27FC236}">
                <a16:creationId xmlns:a16="http://schemas.microsoft.com/office/drawing/2014/main" id="{87165878-ED7E-97EF-AF00-5FAF3A1C0366}"/>
              </a:ext>
            </a:extLst>
          </p:cNvPr>
          <p:cNvSpPr txBox="1"/>
          <p:nvPr/>
        </p:nvSpPr>
        <p:spPr>
          <a:xfrm>
            <a:off x="607168" y="3227888"/>
            <a:ext cx="4319130" cy="5407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sz="1600" b="1" dirty="0">
                <a:solidFill>
                  <a:schemeClr val="tx1"/>
                </a:solidFill>
                <a:latin typeface="Fira Sans" panose="020B0503050000020004" pitchFamily="34" charset="0"/>
                <a:ea typeface="Roboto" panose="02000000000000000000" pitchFamily="2" charset="0"/>
                <a:cs typeface="Consolas" panose="020B0609020204030204" pitchFamily="49" charset="0"/>
                <a:sym typeface="Fira Sans Extra Condensed"/>
              </a:rPr>
              <a:t>Syntax for While loops</a:t>
            </a:r>
          </a:p>
          <a:p>
            <a:pPr marL="0" lvl="0" indent="0" rtl="0">
              <a:spcBef>
                <a:spcPts val="0"/>
              </a:spcBef>
              <a:spcAft>
                <a:spcPts val="0"/>
              </a:spcAft>
              <a:buNone/>
            </a:pPr>
            <a:r>
              <a:rPr lang="en-CA" sz="1200" dirty="0">
                <a:solidFill>
                  <a:schemeClr val="tx1"/>
                </a:solidFill>
                <a:latin typeface="Consolas" panose="020B0609020204030204" pitchFamily="49" charset="0"/>
                <a:cs typeface="Consolas" panose="020B0609020204030204" pitchFamily="49" charset="0"/>
              </a:rPr>
              <a:t>w</a:t>
            </a:r>
            <a:r>
              <a:rPr lang="en-CA" sz="1200" b="0" i="0" dirty="0">
                <a:solidFill>
                  <a:schemeClr val="tx1"/>
                </a:solidFill>
                <a:effectLst/>
                <a:latin typeface="Consolas" panose="020B0609020204030204" pitchFamily="49" charset="0"/>
                <a:cs typeface="Consolas" panose="020B0609020204030204" pitchFamily="49" charset="0"/>
              </a:rPr>
              <a:t>hile mom == “No”:</a:t>
            </a:r>
          </a:p>
          <a:p>
            <a:pPr marL="0" lvl="0" indent="0" rtl="0">
              <a:spcBef>
                <a:spcPts val="0"/>
              </a:spcBef>
              <a:spcAft>
                <a:spcPts val="0"/>
              </a:spcAft>
              <a:buNone/>
            </a:pPr>
            <a:r>
              <a:rPr lang="en-CA" sz="1200" dirty="0">
                <a:solidFill>
                  <a:schemeClr val="tx1"/>
                </a:solidFill>
                <a:latin typeface="Consolas" panose="020B0609020204030204" pitchFamily="49" charset="0"/>
                <a:ea typeface="Roboto" panose="02000000000000000000" pitchFamily="2" charset="0"/>
                <a:cs typeface="Consolas" panose="020B0609020204030204" pitchFamily="49" charset="0"/>
                <a:sym typeface="Fira Sans Extra Condensed"/>
              </a:rPr>
              <a:t>	print(“Can we please buy some chips”)</a:t>
            </a:r>
          </a:p>
          <a:p>
            <a:pPr marL="0" lvl="0" indent="0" rtl="0">
              <a:spcBef>
                <a:spcPts val="0"/>
              </a:spcBef>
              <a:spcAft>
                <a:spcPts val="0"/>
              </a:spcAft>
              <a:buNone/>
            </a:pPr>
            <a:endParaRPr lang="en-CA" dirty="0">
              <a:solidFill>
                <a:schemeClr val="tx1"/>
              </a:solidFill>
              <a:latin typeface="arial" panose="020B0604020202020204" pitchFamily="34" charset="0"/>
              <a:ea typeface="Roboto" panose="02000000000000000000" pitchFamily="2" charset="0"/>
              <a:cs typeface="Fira Sans Extra Condensed"/>
              <a:sym typeface="Fira Sans Extra Condensed"/>
            </a:endParaRPr>
          </a:p>
        </p:txBody>
      </p:sp>
      <p:sp>
        <p:nvSpPr>
          <p:cNvPr id="2269" name="Google Shape;2274;p44">
            <a:extLst>
              <a:ext uri="{FF2B5EF4-FFF2-40B4-BE49-F238E27FC236}">
                <a16:creationId xmlns:a16="http://schemas.microsoft.com/office/drawing/2014/main" id="{F7D66035-0CDA-4CE5-A924-9F874FF861FA}"/>
              </a:ext>
            </a:extLst>
          </p:cNvPr>
          <p:cNvSpPr txBox="1"/>
          <p:nvPr/>
        </p:nvSpPr>
        <p:spPr>
          <a:xfrm>
            <a:off x="137634" y="4239840"/>
            <a:ext cx="5439464" cy="54077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CA" dirty="0">
                <a:solidFill>
                  <a:schemeClr val="tx1"/>
                </a:solidFill>
                <a:latin typeface="arial" panose="020B0604020202020204" pitchFamily="34" charset="0"/>
                <a:ea typeface="Roboto" panose="02000000000000000000" pitchFamily="2" charset="0"/>
                <a:cs typeface="Fira Sans Extra Condensed"/>
                <a:sym typeface="Fira Sans Extra Condensed"/>
              </a:rPr>
              <a:t>**In this scenario, once the mom’s answer is “Yes”, the loop stops. If the mom keeps answering “No”, the loop will continue and the print() statement will be repeated.</a:t>
            </a:r>
          </a:p>
        </p:txBody>
      </p:sp>
      <p:cxnSp>
        <p:nvCxnSpPr>
          <p:cNvPr id="2270" name="Google Shape;1368;p30">
            <a:extLst>
              <a:ext uri="{FF2B5EF4-FFF2-40B4-BE49-F238E27FC236}">
                <a16:creationId xmlns:a16="http://schemas.microsoft.com/office/drawing/2014/main" id="{5814CB17-2068-EAFB-0B2C-EB736092B900}"/>
              </a:ext>
            </a:extLst>
          </p:cNvPr>
          <p:cNvCxnSpPr>
            <a:cxnSpLocks/>
          </p:cNvCxnSpPr>
          <p:nvPr/>
        </p:nvCxnSpPr>
        <p:spPr>
          <a:xfrm>
            <a:off x="3239418" y="3227888"/>
            <a:ext cx="3227841" cy="810704"/>
          </a:xfrm>
          <a:prstGeom prst="bentConnector3">
            <a:avLst>
              <a:gd name="adj1" fmla="val 72236"/>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Google Shape;1970;p38">
            <a:extLst>
              <a:ext uri="{FF2B5EF4-FFF2-40B4-BE49-F238E27FC236}">
                <a16:creationId xmlns:a16="http://schemas.microsoft.com/office/drawing/2014/main" id="{6E5EC19A-7C1D-A747-89D3-546FE02892A7}"/>
              </a:ext>
            </a:extLst>
          </p:cNvPr>
          <p:cNvSpPr/>
          <p:nvPr/>
        </p:nvSpPr>
        <p:spPr>
          <a:xfrm>
            <a:off x="232529" y="1203474"/>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01</a:t>
            </a:r>
            <a:endParaRPr sz="1800" dirty="0">
              <a:solidFill>
                <a:schemeClr val="bg1"/>
              </a:solidFill>
            </a:endParaRPr>
          </a:p>
        </p:txBody>
      </p:sp>
      <p:sp>
        <p:nvSpPr>
          <p:cNvPr id="2" name="Title 1">
            <a:extLst>
              <a:ext uri="{FF2B5EF4-FFF2-40B4-BE49-F238E27FC236}">
                <a16:creationId xmlns:a16="http://schemas.microsoft.com/office/drawing/2014/main" id="{08EDD382-A272-6D41-9F55-BB03DCF752E7}"/>
              </a:ext>
            </a:extLst>
          </p:cNvPr>
          <p:cNvSpPr>
            <a:spLocks noGrp="1"/>
          </p:cNvSpPr>
          <p:nvPr>
            <p:ph type="title"/>
          </p:nvPr>
        </p:nvSpPr>
        <p:spPr/>
        <p:txBody>
          <a:bodyPr>
            <a:noAutofit/>
          </a:bodyPr>
          <a:lstStyle/>
          <a:p>
            <a:r>
              <a:rPr lang="en-US" sz="4000" dirty="0">
                <a:solidFill>
                  <a:srgbClr val="002060"/>
                </a:solidFill>
              </a:rPr>
              <a:t>Let’s practice!</a:t>
            </a:r>
          </a:p>
        </p:txBody>
      </p:sp>
      <p:sp>
        <p:nvSpPr>
          <p:cNvPr id="3" name="Google Shape;1266;p30">
            <a:extLst>
              <a:ext uri="{FF2B5EF4-FFF2-40B4-BE49-F238E27FC236}">
                <a16:creationId xmlns:a16="http://schemas.microsoft.com/office/drawing/2014/main" id="{447388AA-4C22-7346-A1B4-B5EEEBE8E31C}"/>
              </a:ext>
            </a:extLst>
          </p:cNvPr>
          <p:cNvSpPr txBox="1"/>
          <p:nvPr/>
        </p:nvSpPr>
        <p:spPr>
          <a:xfrm>
            <a:off x="805653" y="1243989"/>
            <a:ext cx="2472457" cy="687112"/>
          </a:xfrm>
          <a:prstGeom prst="rect">
            <a:avLst/>
          </a:prstGeom>
          <a:noFill/>
          <a:ln>
            <a:noFill/>
          </a:ln>
        </p:spPr>
        <p:txBody>
          <a:bodyPr spcFirstLastPara="1" wrap="square" lIns="91425" tIns="91425" rIns="91425" bIns="91425" anchor="ctr" anchorCtr="0">
            <a:noAutofit/>
          </a:bodyPr>
          <a:lstStyle/>
          <a:p>
            <a:r>
              <a:rPr lang="en-CA" sz="1600" b="1" dirty="0">
                <a:solidFill>
                  <a:schemeClr val="tx1"/>
                </a:solidFill>
                <a:effectLst/>
                <a:latin typeface="Fira Sans" panose="020B0503050000020004" pitchFamily="34" charset="0"/>
                <a:cs typeface="Consolas" panose="020B0609020204030204" pitchFamily="49" charset="0"/>
              </a:rPr>
              <a:t>Example 1</a:t>
            </a:r>
          </a:p>
          <a:p>
            <a:r>
              <a:rPr lang="en-CA" b="0" dirty="0" err="1">
                <a:solidFill>
                  <a:schemeClr val="tx1"/>
                </a:solidFill>
                <a:effectLst/>
                <a:latin typeface="Roboto" panose="02000000000000000000" pitchFamily="2" charset="0"/>
                <a:ea typeface="Roboto" panose="02000000000000000000" pitchFamily="2" charset="0"/>
                <a:cs typeface="Consolas" panose="020B0609020204030204" pitchFamily="49" charset="0"/>
              </a:rPr>
              <a:t>i</a:t>
            </a:r>
            <a:r>
              <a:rPr lang="en-CA" b="0" dirty="0">
                <a:solidFill>
                  <a:schemeClr val="tx1"/>
                </a:solidFill>
                <a:effectLst/>
                <a:latin typeface="Roboto" panose="02000000000000000000" pitchFamily="2" charset="0"/>
                <a:ea typeface="Roboto" panose="02000000000000000000" pitchFamily="2" charset="0"/>
                <a:cs typeface="Consolas" panose="020B0609020204030204" pitchFamily="49" charset="0"/>
              </a:rPr>
              <a:t> = 0</a:t>
            </a:r>
          </a:p>
          <a:p>
            <a:r>
              <a:rPr lang="en-CA" b="0" i="1" dirty="0">
                <a:solidFill>
                  <a:schemeClr val="tx1"/>
                </a:solidFill>
                <a:effectLst/>
                <a:latin typeface="Roboto" panose="02000000000000000000" pitchFamily="2" charset="0"/>
                <a:ea typeface="Roboto" panose="02000000000000000000" pitchFamily="2" charset="0"/>
                <a:cs typeface="Consolas" panose="020B0609020204030204" pitchFamily="49" charset="0"/>
              </a:rPr>
              <a:t>while</a:t>
            </a:r>
            <a:r>
              <a:rPr lang="en-CA" b="0" dirty="0">
                <a:solidFill>
                  <a:schemeClr val="tx1"/>
                </a:solidFill>
                <a:effectLst/>
                <a:latin typeface="Roboto" panose="02000000000000000000" pitchFamily="2" charset="0"/>
                <a:ea typeface="Roboto" panose="02000000000000000000" pitchFamily="2" charset="0"/>
                <a:cs typeface="Consolas" panose="020B0609020204030204" pitchFamily="49" charset="0"/>
              </a:rPr>
              <a:t> </a:t>
            </a:r>
            <a:r>
              <a:rPr lang="en-CA" b="0" dirty="0" err="1">
                <a:solidFill>
                  <a:schemeClr val="tx1"/>
                </a:solidFill>
                <a:effectLst/>
                <a:latin typeface="Roboto" panose="02000000000000000000" pitchFamily="2" charset="0"/>
                <a:ea typeface="Roboto" panose="02000000000000000000" pitchFamily="2" charset="0"/>
                <a:cs typeface="Consolas" panose="020B0609020204030204" pitchFamily="49" charset="0"/>
              </a:rPr>
              <a:t>i</a:t>
            </a:r>
            <a:r>
              <a:rPr lang="en-CA" b="0" dirty="0">
                <a:solidFill>
                  <a:schemeClr val="tx1"/>
                </a:solidFill>
                <a:effectLst/>
                <a:latin typeface="Roboto" panose="02000000000000000000" pitchFamily="2" charset="0"/>
                <a:ea typeface="Roboto" panose="02000000000000000000" pitchFamily="2" charset="0"/>
                <a:cs typeface="Consolas" panose="020B0609020204030204" pitchFamily="49" charset="0"/>
              </a:rPr>
              <a:t>&lt;5:</a:t>
            </a:r>
          </a:p>
          <a:p>
            <a:r>
              <a:rPr lang="en-CA" dirty="0">
                <a:solidFill>
                  <a:schemeClr val="tx1"/>
                </a:solidFill>
                <a:latin typeface="Roboto" panose="02000000000000000000" pitchFamily="2" charset="0"/>
                <a:ea typeface="Roboto" panose="02000000000000000000" pitchFamily="2" charset="0"/>
                <a:cs typeface="Consolas" panose="020B0609020204030204" pitchFamily="49" charset="0"/>
              </a:rPr>
              <a:t>          </a:t>
            </a:r>
            <a:r>
              <a:rPr lang="en-CA" b="0" dirty="0">
                <a:solidFill>
                  <a:schemeClr val="tx1"/>
                </a:solidFill>
                <a:effectLst/>
                <a:latin typeface="Roboto" panose="02000000000000000000" pitchFamily="2" charset="0"/>
                <a:ea typeface="Roboto" panose="02000000000000000000" pitchFamily="2" charset="0"/>
                <a:cs typeface="Consolas" panose="020B0609020204030204" pitchFamily="49" charset="0"/>
              </a:rPr>
              <a:t>print(</a:t>
            </a:r>
            <a:r>
              <a:rPr lang="en-CA" b="0" dirty="0" err="1">
                <a:solidFill>
                  <a:schemeClr val="tx1"/>
                </a:solidFill>
                <a:effectLst/>
                <a:latin typeface="Roboto" panose="02000000000000000000" pitchFamily="2" charset="0"/>
                <a:ea typeface="Roboto" panose="02000000000000000000" pitchFamily="2" charset="0"/>
                <a:cs typeface="Consolas" panose="020B0609020204030204" pitchFamily="49" charset="0"/>
              </a:rPr>
              <a:t>i</a:t>
            </a:r>
            <a:r>
              <a:rPr lang="en-CA" b="0" dirty="0">
                <a:solidFill>
                  <a:schemeClr val="tx1"/>
                </a:solidFill>
                <a:effectLst/>
                <a:latin typeface="Roboto" panose="02000000000000000000" pitchFamily="2" charset="0"/>
                <a:ea typeface="Roboto" panose="02000000000000000000" pitchFamily="2" charset="0"/>
                <a:cs typeface="Consolas" panose="020B0609020204030204" pitchFamily="49" charset="0"/>
              </a:rPr>
              <a:t>)</a:t>
            </a:r>
          </a:p>
          <a:p>
            <a:r>
              <a:rPr lang="en-CA" dirty="0">
                <a:solidFill>
                  <a:schemeClr val="tx1"/>
                </a:solidFill>
                <a:latin typeface="Roboto" panose="02000000000000000000" pitchFamily="2" charset="0"/>
                <a:ea typeface="Roboto" panose="02000000000000000000" pitchFamily="2" charset="0"/>
                <a:cs typeface="Consolas" panose="020B0609020204030204" pitchFamily="49" charset="0"/>
              </a:rPr>
              <a:t>          </a:t>
            </a:r>
            <a:r>
              <a:rPr lang="en-CA" b="0" dirty="0" err="1">
                <a:solidFill>
                  <a:schemeClr val="tx1"/>
                </a:solidFill>
                <a:effectLst/>
                <a:latin typeface="Roboto" panose="02000000000000000000" pitchFamily="2" charset="0"/>
                <a:ea typeface="Roboto" panose="02000000000000000000" pitchFamily="2" charset="0"/>
                <a:cs typeface="Consolas" panose="020B0609020204030204" pitchFamily="49" charset="0"/>
              </a:rPr>
              <a:t>i</a:t>
            </a:r>
            <a:r>
              <a:rPr lang="en-CA" b="0" dirty="0">
                <a:solidFill>
                  <a:schemeClr val="tx1"/>
                </a:solidFill>
                <a:effectLst/>
                <a:latin typeface="Roboto" panose="02000000000000000000" pitchFamily="2" charset="0"/>
                <a:ea typeface="Roboto" panose="02000000000000000000" pitchFamily="2" charset="0"/>
                <a:cs typeface="Consolas" panose="020B0609020204030204" pitchFamily="49" charset="0"/>
              </a:rPr>
              <a:t> = </a:t>
            </a:r>
            <a:r>
              <a:rPr lang="en-CA" b="0" dirty="0" err="1">
                <a:solidFill>
                  <a:schemeClr val="tx1"/>
                </a:solidFill>
                <a:effectLst/>
                <a:latin typeface="Roboto" panose="02000000000000000000" pitchFamily="2" charset="0"/>
                <a:ea typeface="Roboto" panose="02000000000000000000" pitchFamily="2" charset="0"/>
                <a:cs typeface="Consolas" panose="020B0609020204030204" pitchFamily="49" charset="0"/>
              </a:rPr>
              <a:t>i</a:t>
            </a:r>
            <a:r>
              <a:rPr lang="en-CA" b="0" dirty="0">
                <a:solidFill>
                  <a:schemeClr val="tx1"/>
                </a:solidFill>
                <a:effectLst/>
                <a:latin typeface="Roboto" panose="02000000000000000000" pitchFamily="2" charset="0"/>
                <a:ea typeface="Roboto" panose="02000000000000000000" pitchFamily="2" charset="0"/>
                <a:cs typeface="Consolas" panose="020B0609020204030204" pitchFamily="49" charset="0"/>
              </a:rPr>
              <a:t> + 1</a:t>
            </a:r>
          </a:p>
          <a:p>
            <a:pPr lvl="0"/>
            <a:endParaRPr lang="en-CA" sz="1050" dirty="0">
              <a:solidFill>
                <a:schemeClr val="tx1"/>
              </a:solidFill>
              <a:latin typeface="Consolas" panose="020B0609020204030204" pitchFamily="49" charset="0"/>
              <a:ea typeface="Roboto"/>
              <a:cs typeface="Consolas" panose="020B0609020204030204" pitchFamily="49" charset="0"/>
              <a:sym typeface="Roboto"/>
            </a:endParaRPr>
          </a:p>
        </p:txBody>
      </p:sp>
      <p:grpSp>
        <p:nvGrpSpPr>
          <p:cNvPr id="4" name="Google Shape;1378;p31">
            <a:extLst>
              <a:ext uri="{FF2B5EF4-FFF2-40B4-BE49-F238E27FC236}">
                <a16:creationId xmlns:a16="http://schemas.microsoft.com/office/drawing/2014/main" id="{1F604B63-DF4C-4F44-A65F-7FA40D2CAC86}"/>
              </a:ext>
            </a:extLst>
          </p:cNvPr>
          <p:cNvGrpSpPr/>
          <p:nvPr/>
        </p:nvGrpSpPr>
        <p:grpSpPr>
          <a:xfrm flipH="1">
            <a:off x="838334" y="2029549"/>
            <a:ext cx="3154350" cy="2936476"/>
            <a:chOff x="457200" y="1322450"/>
            <a:chExt cx="3281689" cy="3409523"/>
          </a:xfrm>
        </p:grpSpPr>
        <p:sp>
          <p:nvSpPr>
            <p:cNvPr id="5" name="Google Shape;1379;p31">
              <a:extLst>
                <a:ext uri="{FF2B5EF4-FFF2-40B4-BE49-F238E27FC236}">
                  <a16:creationId xmlns:a16="http://schemas.microsoft.com/office/drawing/2014/main" id="{887D2CB9-9335-D540-8931-1898125101A2}"/>
                </a:ext>
              </a:extLst>
            </p:cNvPr>
            <p:cNvSpPr/>
            <p:nvPr/>
          </p:nvSpPr>
          <p:spPr>
            <a:xfrm>
              <a:off x="2776429" y="4574428"/>
              <a:ext cx="750464" cy="76155"/>
            </a:xfrm>
            <a:custGeom>
              <a:avLst/>
              <a:gdLst/>
              <a:ahLst/>
              <a:cxnLst/>
              <a:rect l="l" t="t" r="r" b="b"/>
              <a:pathLst>
                <a:path w="23227" h="2357" extrusionOk="0">
                  <a:moveTo>
                    <a:pt x="11609" y="1"/>
                  </a:moveTo>
                  <a:lnTo>
                    <a:pt x="10421" y="10"/>
                  </a:lnTo>
                  <a:lnTo>
                    <a:pt x="9272" y="29"/>
                  </a:lnTo>
                  <a:lnTo>
                    <a:pt x="8161" y="58"/>
                  </a:lnTo>
                  <a:lnTo>
                    <a:pt x="7088" y="97"/>
                  </a:lnTo>
                  <a:lnTo>
                    <a:pt x="6073" y="144"/>
                  </a:lnTo>
                  <a:lnTo>
                    <a:pt x="5115" y="202"/>
                  </a:lnTo>
                  <a:lnTo>
                    <a:pt x="4224" y="269"/>
                  </a:lnTo>
                  <a:lnTo>
                    <a:pt x="3400" y="346"/>
                  </a:lnTo>
                  <a:lnTo>
                    <a:pt x="2653" y="432"/>
                  </a:lnTo>
                  <a:lnTo>
                    <a:pt x="1983" y="518"/>
                  </a:lnTo>
                  <a:lnTo>
                    <a:pt x="1398" y="614"/>
                  </a:lnTo>
                  <a:lnTo>
                    <a:pt x="1140" y="671"/>
                  </a:lnTo>
                  <a:lnTo>
                    <a:pt x="910" y="719"/>
                  </a:lnTo>
                  <a:lnTo>
                    <a:pt x="699" y="777"/>
                  </a:lnTo>
                  <a:lnTo>
                    <a:pt x="517" y="834"/>
                  </a:lnTo>
                  <a:lnTo>
                    <a:pt x="364" y="882"/>
                  </a:lnTo>
                  <a:lnTo>
                    <a:pt x="230" y="939"/>
                  </a:lnTo>
                  <a:lnTo>
                    <a:pt x="134" y="997"/>
                  </a:lnTo>
                  <a:lnTo>
                    <a:pt x="58" y="1064"/>
                  </a:lnTo>
                  <a:lnTo>
                    <a:pt x="29" y="1093"/>
                  </a:lnTo>
                  <a:lnTo>
                    <a:pt x="10" y="1121"/>
                  </a:lnTo>
                  <a:lnTo>
                    <a:pt x="0" y="1150"/>
                  </a:lnTo>
                  <a:lnTo>
                    <a:pt x="0" y="1179"/>
                  </a:lnTo>
                  <a:lnTo>
                    <a:pt x="0" y="1208"/>
                  </a:lnTo>
                  <a:lnTo>
                    <a:pt x="10" y="1236"/>
                  </a:lnTo>
                  <a:lnTo>
                    <a:pt x="29" y="1275"/>
                  </a:lnTo>
                  <a:lnTo>
                    <a:pt x="58" y="1303"/>
                  </a:lnTo>
                  <a:lnTo>
                    <a:pt x="134" y="1361"/>
                  </a:lnTo>
                  <a:lnTo>
                    <a:pt x="230" y="1418"/>
                  </a:lnTo>
                  <a:lnTo>
                    <a:pt x="364" y="1476"/>
                  </a:lnTo>
                  <a:lnTo>
                    <a:pt x="517" y="1533"/>
                  </a:lnTo>
                  <a:lnTo>
                    <a:pt x="699" y="1581"/>
                  </a:lnTo>
                  <a:lnTo>
                    <a:pt x="910" y="1639"/>
                  </a:lnTo>
                  <a:lnTo>
                    <a:pt x="1140" y="1686"/>
                  </a:lnTo>
                  <a:lnTo>
                    <a:pt x="1398" y="1744"/>
                  </a:lnTo>
                  <a:lnTo>
                    <a:pt x="1983" y="1840"/>
                  </a:lnTo>
                  <a:lnTo>
                    <a:pt x="2653" y="1926"/>
                  </a:lnTo>
                  <a:lnTo>
                    <a:pt x="3400" y="2012"/>
                  </a:lnTo>
                  <a:lnTo>
                    <a:pt x="4224" y="2089"/>
                  </a:lnTo>
                  <a:lnTo>
                    <a:pt x="5115" y="2156"/>
                  </a:lnTo>
                  <a:lnTo>
                    <a:pt x="6073" y="2213"/>
                  </a:lnTo>
                  <a:lnTo>
                    <a:pt x="7088" y="2261"/>
                  </a:lnTo>
                  <a:lnTo>
                    <a:pt x="8161" y="2299"/>
                  </a:lnTo>
                  <a:lnTo>
                    <a:pt x="9272" y="2328"/>
                  </a:lnTo>
                  <a:lnTo>
                    <a:pt x="10421" y="2347"/>
                  </a:lnTo>
                  <a:lnTo>
                    <a:pt x="11609" y="2357"/>
                  </a:lnTo>
                  <a:lnTo>
                    <a:pt x="12796" y="2347"/>
                  </a:lnTo>
                  <a:lnTo>
                    <a:pt x="13955" y="2328"/>
                  </a:lnTo>
                  <a:lnTo>
                    <a:pt x="15066" y="2299"/>
                  </a:lnTo>
                  <a:lnTo>
                    <a:pt x="16130" y="2261"/>
                  </a:lnTo>
                  <a:lnTo>
                    <a:pt x="17145" y="2213"/>
                  </a:lnTo>
                  <a:lnTo>
                    <a:pt x="18103" y="2156"/>
                  </a:lnTo>
                  <a:lnTo>
                    <a:pt x="19003" y="2089"/>
                  </a:lnTo>
                  <a:lnTo>
                    <a:pt x="19827" y="2012"/>
                  </a:lnTo>
                  <a:lnTo>
                    <a:pt x="20574" y="1926"/>
                  </a:lnTo>
                  <a:lnTo>
                    <a:pt x="21244" y="1840"/>
                  </a:lnTo>
                  <a:lnTo>
                    <a:pt x="21829" y="1744"/>
                  </a:lnTo>
                  <a:lnTo>
                    <a:pt x="22078" y="1686"/>
                  </a:lnTo>
                  <a:lnTo>
                    <a:pt x="22317" y="1639"/>
                  </a:lnTo>
                  <a:lnTo>
                    <a:pt x="22518" y="1581"/>
                  </a:lnTo>
                  <a:lnTo>
                    <a:pt x="22700" y="1533"/>
                  </a:lnTo>
                  <a:lnTo>
                    <a:pt x="22863" y="1476"/>
                  </a:lnTo>
                  <a:lnTo>
                    <a:pt x="22987" y="1418"/>
                  </a:lnTo>
                  <a:lnTo>
                    <a:pt x="23093" y="1361"/>
                  </a:lnTo>
                  <a:lnTo>
                    <a:pt x="23169" y="1303"/>
                  </a:lnTo>
                  <a:lnTo>
                    <a:pt x="23189" y="1275"/>
                  </a:lnTo>
                  <a:lnTo>
                    <a:pt x="23208" y="1236"/>
                  </a:lnTo>
                  <a:lnTo>
                    <a:pt x="23217" y="1208"/>
                  </a:lnTo>
                  <a:lnTo>
                    <a:pt x="23227" y="1179"/>
                  </a:lnTo>
                  <a:lnTo>
                    <a:pt x="23217" y="1150"/>
                  </a:lnTo>
                  <a:lnTo>
                    <a:pt x="23208" y="1121"/>
                  </a:lnTo>
                  <a:lnTo>
                    <a:pt x="23189" y="1093"/>
                  </a:lnTo>
                  <a:lnTo>
                    <a:pt x="23169" y="1064"/>
                  </a:lnTo>
                  <a:lnTo>
                    <a:pt x="23093" y="997"/>
                  </a:lnTo>
                  <a:lnTo>
                    <a:pt x="22987" y="939"/>
                  </a:lnTo>
                  <a:lnTo>
                    <a:pt x="22863" y="882"/>
                  </a:lnTo>
                  <a:lnTo>
                    <a:pt x="22700" y="834"/>
                  </a:lnTo>
                  <a:lnTo>
                    <a:pt x="22518" y="777"/>
                  </a:lnTo>
                  <a:lnTo>
                    <a:pt x="22317" y="719"/>
                  </a:lnTo>
                  <a:lnTo>
                    <a:pt x="22078" y="671"/>
                  </a:lnTo>
                  <a:lnTo>
                    <a:pt x="21829" y="614"/>
                  </a:lnTo>
                  <a:lnTo>
                    <a:pt x="21244" y="518"/>
                  </a:lnTo>
                  <a:lnTo>
                    <a:pt x="20574" y="432"/>
                  </a:lnTo>
                  <a:lnTo>
                    <a:pt x="19827" y="346"/>
                  </a:lnTo>
                  <a:lnTo>
                    <a:pt x="19003" y="269"/>
                  </a:lnTo>
                  <a:lnTo>
                    <a:pt x="18103" y="202"/>
                  </a:lnTo>
                  <a:lnTo>
                    <a:pt x="17145" y="144"/>
                  </a:lnTo>
                  <a:lnTo>
                    <a:pt x="16130" y="97"/>
                  </a:lnTo>
                  <a:lnTo>
                    <a:pt x="15066" y="58"/>
                  </a:lnTo>
                  <a:lnTo>
                    <a:pt x="13955" y="29"/>
                  </a:lnTo>
                  <a:lnTo>
                    <a:pt x="12796" y="10"/>
                  </a:lnTo>
                  <a:lnTo>
                    <a:pt x="11609"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80;p31">
              <a:extLst>
                <a:ext uri="{FF2B5EF4-FFF2-40B4-BE49-F238E27FC236}">
                  <a16:creationId xmlns:a16="http://schemas.microsoft.com/office/drawing/2014/main" id="{E82269DF-7FD3-184A-869A-1800A4E2E1EF}"/>
                </a:ext>
              </a:extLst>
            </p:cNvPr>
            <p:cNvSpPr/>
            <p:nvPr/>
          </p:nvSpPr>
          <p:spPr>
            <a:xfrm>
              <a:off x="457200" y="4623960"/>
              <a:ext cx="2418856" cy="108012"/>
            </a:xfrm>
            <a:custGeom>
              <a:avLst/>
              <a:gdLst/>
              <a:ahLst/>
              <a:cxnLst/>
              <a:rect l="l" t="t" r="r" b="b"/>
              <a:pathLst>
                <a:path w="74864" h="3343" extrusionOk="0">
                  <a:moveTo>
                    <a:pt x="37432" y="0"/>
                  </a:moveTo>
                  <a:lnTo>
                    <a:pt x="33610" y="10"/>
                  </a:lnTo>
                  <a:lnTo>
                    <a:pt x="29894" y="29"/>
                  </a:lnTo>
                  <a:lnTo>
                    <a:pt x="26302" y="77"/>
                  </a:lnTo>
                  <a:lnTo>
                    <a:pt x="22864" y="134"/>
                  </a:lnTo>
                  <a:lnTo>
                    <a:pt x="19598" y="201"/>
                  </a:lnTo>
                  <a:lnTo>
                    <a:pt x="16504" y="288"/>
                  </a:lnTo>
                  <a:lnTo>
                    <a:pt x="13630" y="383"/>
                  </a:lnTo>
                  <a:lnTo>
                    <a:pt x="10968" y="489"/>
                  </a:lnTo>
                  <a:lnTo>
                    <a:pt x="8554" y="604"/>
                  </a:lnTo>
                  <a:lnTo>
                    <a:pt x="7443" y="671"/>
                  </a:lnTo>
                  <a:lnTo>
                    <a:pt x="6399" y="738"/>
                  </a:lnTo>
                  <a:lnTo>
                    <a:pt x="5422" y="805"/>
                  </a:lnTo>
                  <a:lnTo>
                    <a:pt x="4522" y="872"/>
                  </a:lnTo>
                  <a:lnTo>
                    <a:pt x="3698" y="948"/>
                  </a:lnTo>
                  <a:lnTo>
                    <a:pt x="2951" y="1025"/>
                  </a:lnTo>
                  <a:lnTo>
                    <a:pt x="2280" y="1102"/>
                  </a:lnTo>
                  <a:lnTo>
                    <a:pt x="1687" y="1178"/>
                  </a:lnTo>
                  <a:lnTo>
                    <a:pt x="1179" y="1255"/>
                  </a:lnTo>
                  <a:lnTo>
                    <a:pt x="767" y="1332"/>
                  </a:lnTo>
                  <a:lnTo>
                    <a:pt x="585" y="1379"/>
                  </a:lnTo>
                  <a:lnTo>
                    <a:pt x="432" y="1418"/>
                  </a:lnTo>
                  <a:lnTo>
                    <a:pt x="307" y="1456"/>
                  </a:lnTo>
                  <a:lnTo>
                    <a:pt x="202" y="1504"/>
                  </a:lnTo>
                  <a:lnTo>
                    <a:pt x="116" y="1542"/>
                  </a:lnTo>
                  <a:lnTo>
                    <a:pt x="58" y="1590"/>
                  </a:lnTo>
                  <a:lnTo>
                    <a:pt x="20" y="1629"/>
                  </a:lnTo>
                  <a:lnTo>
                    <a:pt x="10" y="1648"/>
                  </a:lnTo>
                  <a:lnTo>
                    <a:pt x="1" y="1676"/>
                  </a:lnTo>
                  <a:lnTo>
                    <a:pt x="10" y="1696"/>
                  </a:lnTo>
                  <a:lnTo>
                    <a:pt x="20" y="1715"/>
                  </a:lnTo>
                  <a:lnTo>
                    <a:pt x="58" y="1763"/>
                  </a:lnTo>
                  <a:lnTo>
                    <a:pt x="116" y="1801"/>
                  </a:lnTo>
                  <a:lnTo>
                    <a:pt x="202" y="1849"/>
                  </a:lnTo>
                  <a:lnTo>
                    <a:pt x="307" y="1887"/>
                  </a:lnTo>
                  <a:lnTo>
                    <a:pt x="432" y="1925"/>
                  </a:lnTo>
                  <a:lnTo>
                    <a:pt x="585" y="1973"/>
                  </a:lnTo>
                  <a:lnTo>
                    <a:pt x="767" y="2012"/>
                  </a:lnTo>
                  <a:lnTo>
                    <a:pt x="1179" y="2088"/>
                  </a:lnTo>
                  <a:lnTo>
                    <a:pt x="1687" y="2174"/>
                  </a:lnTo>
                  <a:lnTo>
                    <a:pt x="2280" y="2251"/>
                  </a:lnTo>
                  <a:lnTo>
                    <a:pt x="2951" y="2328"/>
                  </a:lnTo>
                  <a:lnTo>
                    <a:pt x="3698" y="2395"/>
                  </a:lnTo>
                  <a:lnTo>
                    <a:pt x="4522" y="2471"/>
                  </a:lnTo>
                  <a:lnTo>
                    <a:pt x="5422" y="2538"/>
                  </a:lnTo>
                  <a:lnTo>
                    <a:pt x="6399" y="2605"/>
                  </a:lnTo>
                  <a:lnTo>
                    <a:pt x="7443" y="2673"/>
                  </a:lnTo>
                  <a:lnTo>
                    <a:pt x="8554" y="2740"/>
                  </a:lnTo>
                  <a:lnTo>
                    <a:pt x="10968" y="2855"/>
                  </a:lnTo>
                  <a:lnTo>
                    <a:pt x="13630" y="2969"/>
                  </a:lnTo>
                  <a:lnTo>
                    <a:pt x="16504" y="3065"/>
                  </a:lnTo>
                  <a:lnTo>
                    <a:pt x="19598" y="3142"/>
                  </a:lnTo>
                  <a:lnTo>
                    <a:pt x="22864" y="3218"/>
                  </a:lnTo>
                  <a:lnTo>
                    <a:pt x="26302" y="3276"/>
                  </a:lnTo>
                  <a:lnTo>
                    <a:pt x="29894" y="3314"/>
                  </a:lnTo>
                  <a:lnTo>
                    <a:pt x="33610" y="3343"/>
                  </a:lnTo>
                  <a:lnTo>
                    <a:pt x="41263" y="3343"/>
                  </a:lnTo>
                  <a:lnTo>
                    <a:pt x="44980" y="3314"/>
                  </a:lnTo>
                  <a:lnTo>
                    <a:pt x="48562" y="3276"/>
                  </a:lnTo>
                  <a:lnTo>
                    <a:pt x="52000" y="3218"/>
                  </a:lnTo>
                  <a:lnTo>
                    <a:pt x="55276" y="3142"/>
                  </a:lnTo>
                  <a:lnTo>
                    <a:pt x="58360" y="3065"/>
                  </a:lnTo>
                  <a:lnTo>
                    <a:pt x="61243" y="2969"/>
                  </a:lnTo>
                  <a:lnTo>
                    <a:pt x="63906" y="2855"/>
                  </a:lnTo>
                  <a:lnTo>
                    <a:pt x="66320" y="2740"/>
                  </a:lnTo>
                  <a:lnTo>
                    <a:pt x="67431" y="2673"/>
                  </a:lnTo>
                  <a:lnTo>
                    <a:pt x="68475" y="2605"/>
                  </a:lnTo>
                  <a:lnTo>
                    <a:pt x="69442" y="2538"/>
                  </a:lnTo>
                  <a:lnTo>
                    <a:pt x="70342" y="2471"/>
                  </a:lnTo>
                  <a:lnTo>
                    <a:pt x="71176" y="2395"/>
                  </a:lnTo>
                  <a:lnTo>
                    <a:pt x="71923" y="2328"/>
                  </a:lnTo>
                  <a:lnTo>
                    <a:pt x="72593" y="2251"/>
                  </a:lnTo>
                  <a:lnTo>
                    <a:pt x="73177" y="2174"/>
                  </a:lnTo>
                  <a:lnTo>
                    <a:pt x="73685" y="2088"/>
                  </a:lnTo>
                  <a:lnTo>
                    <a:pt x="74107" y="2012"/>
                  </a:lnTo>
                  <a:lnTo>
                    <a:pt x="74279" y="1973"/>
                  </a:lnTo>
                  <a:lnTo>
                    <a:pt x="74432" y="1925"/>
                  </a:lnTo>
                  <a:lnTo>
                    <a:pt x="74566" y="1887"/>
                  </a:lnTo>
                  <a:lnTo>
                    <a:pt x="74672" y="1849"/>
                  </a:lnTo>
                  <a:lnTo>
                    <a:pt x="74758" y="1801"/>
                  </a:lnTo>
                  <a:lnTo>
                    <a:pt x="74815" y="1763"/>
                  </a:lnTo>
                  <a:lnTo>
                    <a:pt x="74854" y="1715"/>
                  </a:lnTo>
                  <a:lnTo>
                    <a:pt x="74863" y="1696"/>
                  </a:lnTo>
                  <a:lnTo>
                    <a:pt x="74863" y="1676"/>
                  </a:lnTo>
                  <a:lnTo>
                    <a:pt x="74863" y="1648"/>
                  </a:lnTo>
                  <a:lnTo>
                    <a:pt x="74854" y="1629"/>
                  </a:lnTo>
                  <a:lnTo>
                    <a:pt x="74815" y="1590"/>
                  </a:lnTo>
                  <a:lnTo>
                    <a:pt x="74758" y="1542"/>
                  </a:lnTo>
                  <a:lnTo>
                    <a:pt x="74672" y="1504"/>
                  </a:lnTo>
                  <a:lnTo>
                    <a:pt x="74566" y="1456"/>
                  </a:lnTo>
                  <a:lnTo>
                    <a:pt x="74432" y="1418"/>
                  </a:lnTo>
                  <a:lnTo>
                    <a:pt x="74279" y="1379"/>
                  </a:lnTo>
                  <a:lnTo>
                    <a:pt x="74107" y="1332"/>
                  </a:lnTo>
                  <a:lnTo>
                    <a:pt x="73685" y="1255"/>
                  </a:lnTo>
                  <a:lnTo>
                    <a:pt x="73177" y="1178"/>
                  </a:lnTo>
                  <a:lnTo>
                    <a:pt x="72593" y="1102"/>
                  </a:lnTo>
                  <a:lnTo>
                    <a:pt x="71923" y="1025"/>
                  </a:lnTo>
                  <a:lnTo>
                    <a:pt x="71176" y="948"/>
                  </a:lnTo>
                  <a:lnTo>
                    <a:pt x="70342" y="872"/>
                  </a:lnTo>
                  <a:lnTo>
                    <a:pt x="69442" y="805"/>
                  </a:lnTo>
                  <a:lnTo>
                    <a:pt x="68475" y="738"/>
                  </a:lnTo>
                  <a:lnTo>
                    <a:pt x="67431" y="671"/>
                  </a:lnTo>
                  <a:lnTo>
                    <a:pt x="66320" y="604"/>
                  </a:lnTo>
                  <a:lnTo>
                    <a:pt x="63906" y="489"/>
                  </a:lnTo>
                  <a:lnTo>
                    <a:pt x="61243" y="383"/>
                  </a:lnTo>
                  <a:lnTo>
                    <a:pt x="58360" y="288"/>
                  </a:lnTo>
                  <a:lnTo>
                    <a:pt x="55276" y="201"/>
                  </a:lnTo>
                  <a:lnTo>
                    <a:pt x="52000" y="134"/>
                  </a:lnTo>
                  <a:lnTo>
                    <a:pt x="48562" y="77"/>
                  </a:lnTo>
                  <a:lnTo>
                    <a:pt x="44980" y="29"/>
                  </a:lnTo>
                  <a:lnTo>
                    <a:pt x="41263" y="10"/>
                  </a:lnTo>
                  <a:lnTo>
                    <a:pt x="37432"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81;p31">
              <a:extLst>
                <a:ext uri="{FF2B5EF4-FFF2-40B4-BE49-F238E27FC236}">
                  <a16:creationId xmlns:a16="http://schemas.microsoft.com/office/drawing/2014/main" id="{E139E578-EEFB-DC46-9FD1-8C3995460A02}"/>
                </a:ext>
              </a:extLst>
            </p:cNvPr>
            <p:cNvSpPr/>
            <p:nvPr/>
          </p:nvSpPr>
          <p:spPr>
            <a:xfrm>
              <a:off x="3469009" y="1322450"/>
              <a:ext cx="113925" cy="200580"/>
            </a:xfrm>
            <a:custGeom>
              <a:avLst/>
              <a:gdLst/>
              <a:ahLst/>
              <a:cxnLst/>
              <a:rect l="l" t="t" r="r" b="b"/>
              <a:pathLst>
                <a:path w="3526" h="6208" extrusionOk="0">
                  <a:moveTo>
                    <a:pt x="1447" y="1"/>
                  </a:moveTo>
                  <a:lnTo>
                    <a:pt x="1390" y="10"/>
                  </a:lnTo>
                  <a:lnTo>
                    <a:pt x="1351" y="30"/>
                  </a:lnTo>
                  <a:lnTo>
                    <a:pt x="1303" y="68"/>
                  </a:lnTo>
                  <a:lnTo>
                    <a:pt x="1275" y="106"/>
                  </a:lnTo>
                  <a:lnTo>
                    <a:pt x="1236" y="164"/>
                  </a:lnTo>
                  <a:lnTo>
                    <a:pt x="1208" y="231"/>
                  </a:lnTo>
                  <a:lnTo>
                    <a:pt x="1179" y="298"/>
                  </a:lnTo>
                  <a:lnTo>
                    <a:pt x="1131" y="461"/>
                  </a:lnTo>
                  <a:lnTo>
                    <a:pt x="1093" y="623"/>
                  </a:lnTo>
                  <a:lnTo>
                    <a:pt x="1074" y="796"/>
                  </a:lnTo>
                  <a:lnTo>
                    <a:pt x="1064" y="959"/>
                  </a:lnTo>
                  <a:lnTo>
                    <a:pt x="1074" y="1131"/>
                  </a:lnTo>
                  <a:lnTo>
                    <a:pt x="1083" y="1294"/>
                  </a:lnTo>
                  <a:lnTo>
                    <a:pt x="1112" y="1457"/>
                  </a:lnTo>
                  <a:lnTo>
                    <a:pt x="1150" y="1620"/>
                  </a:lnTo>
                  <a:lnTo>
                    <a:pt x="1198" y="1782"/>
                  </a:lnTo>
                  <a:lnTo>
                    <a:pt x="1265" y="1984"/>
                  </a:lnTo>
                  <a:lnTo>
                    <a:pt x="1323" y="2204"/>
                  </a:lnTo>
                  <a:lnTo>
                    <a:pt x="1380" y="2424"/>
                  </a:lnTo>
                  <a:lnTo>
                    <a:pt x="1418" y="2635"/>
                  </a:lnTo>
                  <a:lnTo>
                    <a:pt x="1428" y="2826"/>
                  </a:lnTo>
                  <a:lnTo>
                    <a:pt x="1428" y="2922"/>
                  </a:lnTo>
                  <a:lnTo>
                    <a:pt x="1428" y="2999"/>
                  </a:lnTo>
                  <a:lnTo>
                    <a:pt x="1409" y="3075"/>
                  </a:lnTo>
                  <a:lnTo>
                    <a:pt x="1380" y="3133"/>
                  </a:lnTo>
                  <a:lnTo>
                    <a:pt x="1351" y="3190"/>
                  </a:lnTo>
                  <a:lnTo>
                    <a:pt x="1303" y="3229"/>
                  </a:lnTo>
                  <a:lnTo>
                    <a:pt x="1256" y="3248"/>
                  </a:lnTo>
                  <a:lnTo>
                    <a:pt x="1198" y="3248"/>
                  </a:lnTo>
                  <a:lnTo>
                    <a:pt x="1131" y="3229"/>
                  </a:lnTo>
                  <a:lnTo>
                    <a:pt x="1054" y="3200"/>
                  </a:lnTo>
                  <a:lnTo>
                    <a:pt x="978" y="3162"/>
                  </a:lnTo>
                  <a:lnTo>
                    <a:pt x="892" y="3104"/>
                  </a:lnTo>
                  <a:lnTo>
                    <a:pt x="738" y="2989"/>
                  </a:lnTo>
                  <a:lnTo>
                    <a:pt x="585" y="2865"/>
                  </a:lnTo>
                  <a:lnTo>
                    <a:pt x="461" y="2750"/>
                  </a:lnTo>
                  <a:lnTo>
                    <a:pt x="346" y="2635"/>
                  </a:lnTo>
                  <a:lnTo>
                    <a:pt x="298" y="2616"/>
                  </a:lnTo>
                  <a:lnTo>
                    <a:pt x="202" y="2577"/>
                  </a:lnTo>
                  <a:lnTo>
                    <a:pt x="145" y="2568"/>
                  </a:lnTo>
                  <a:lnTo>
                    <a:pt x="87" y="2558"/>
                  </a:lnTo>
                  <a:lnTo>
                    <a:pt x="39" y="2568"/>
                  </a:lnTo>
                  <a:lnTo>
                    <a:pt x="20" y="2587"/>
                  </a:lnTo>
                  <a:lnTo>
                    <a:pt x="1" y="2597"/>
                  </a:lnTo>
                  <a:lnTo>
                    <a:pt x="39" y="2874"/>
                  </a:lnTo>
                  <a:lnTo>
                    <a:pt x="68" y="3028"/>
                  </a:lnTo>
                  <a:lnTo>
                    <a:pt x="116" y="3171"/>
                  </a:lnTo>
                  <a:lnTo>
                    <a:pt x="183" y="3315"/>
                  </a:lnTo>
                  <a:lnTo>
                    <a:pt x="259" y="3449"/>
                  </a:lnTo>
                  <a:lnTo>
                    <a:pt x="355" y="3574"/>
                  </a:lnTo>
                  <a:lnTo>
                    <a:pt x="451" y="3688"/>
                  </a:lnTo>
                  <a:lnTo>
                    <a:pt x="576" y="3794"/>
                  </a:lnTo>
                  <a:lnTo>
                    <a:pt x="700" y="3880"/>
                  </a:lnTo>
                  <a:lnTo>
                    <a:pt x="710" y="3890"/>
                  </a:lnTo>
                  <a:lnTo>
                    <a:pt x="1198" y="4196"/>
                  </a:lnTo>
                  <a:lnTo>
                    <a:pt x="1370" y="4321"/>
                  </a:lnTo>
                  <a:lnTo>
                    <a:pt x="1524" y="4455"/>
                  </a:lnTo>
                  <a:lnTo>
                    <a:pt x="1677" y="4598"/>
                  </a:lnTo>
                  <a:lnTo>
                    <a:pt x="1802" y="4761"/>
                  </a:lnTo>
                  <a:lnTo>
                    <a:pt x="1926" y="4924"/>
                  </a:lnTo>
                  <a:lnTo>
                    <a:pt x="2031" y="5106"/>
                  </a:lnTo>
                  <a:lnTo>
                    <a:pt x="2118" y="5298"/>
                  </a:lnTo>
                  <a:lnTo>
                    <a:pt x="2185" y="5499"/>
                  </a:lnTo>
                  <a:lnTo>
                    <a:pt x="2405" y="6208"/>
                  </a:lnTo>
                  <a:lnTo>
                    <a:pt x="3526" y="6064"/>
                  </a:lnTo>
                  <a:lnTo>
                    <a:pt x="3353" y="4665"/>
                  </a:lnTo>
                  <a:lnTo>
                    <a:pt x="3344" y="4311"/>
                  </a:lnTo>
                  <a:lnTo>
                    <a:pt x="3315" y="3938"/>
                  </a:lnTo>
                  <a:lnTo>
                    <a:pt x="3286" y="3487"/>
                  </a:lnTo>
                  <a:lnTo>
                    <a:pt x="3238" y="2999"/>
                  </a:lnTo>
                  <a:lnTo>
                    <a:pt x="3181" y="2539"/>
                  </a:lnTo>
                  <a:lnTo>
                    <a:pt x="3142" y="2319"/>
                  </a:lnTo>
                  <a:lnTo>
                    <a:pt x="3095" y="2127"/>
                  </a:lnTo>
                  <a:lnTo>
                    <a:pt x="3047" y="1955"/>
                  </a:lnTo>
                  <a:lnTo>
                    <a:pt x="2999" y="1811"/>
                  </a:lnTo>
                  <a:lnTo>
                    <a:pt x="2884" y="1572"/>
                  </a:lnTo>
                  <a:lnTo>
                    <a:pt x="2721" y="1275"/>
                  </a:lnTo>
                  <a:lnTo>
                    <a:pt x="2529" y="959"/>
                  </a:lnTo>
                  <a:lnTo>
                    <a:pt x="2424" y="805"/>
                  </a:lnTo>
                  <a:lnTo>
                    <a:pt x="2319" y="643"/>
                  </a:lnTo>
                  <a:lnTo>
                    <a:pt x="2204" y="499"/>
                  </a:lnTo>
                  <a:lnTo>
                    <a:pt x="2089" y="365"/>
                  </a:lnTo>
                  <a:lnTo>
                    <a:pt x="1974" y="250"/>
                  </a:lnTo>
                  <a:lnTo>
                    <a:pt x="1849" y="145"/>
                  </a:lnTo>
                  <a:lnTo>
                    <a:pt x="1734" y="68"/>
                  </a:lnTo>
                  <a:lnTo>
                    <a:pt x="1677" y="39"/>
                  </a:lnTo>
                  <a:lnTo>
                    <a:pt x="1620" y="20"/>
                  </a:lnTo>
                  <a:lnTo>
                    <a:pt x="1562" y="10"/>
                  </a:lnTo>
                  <a:lnTo>
                    <a:pt x="1505"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82;p31">
              <a:extLst>
                <a:ext uri="{FF2B5EF4-FFF2-40B4-BE49-F238E27FC236}">
                  <a16:creationId xmlns:a16="http://schemas.microsoft.com/office/drawing/2014/main" id="{3895158F-FC9F-204D-A48F-016E00F685A0}"/>
                </a:ext>
              </a:extLst>
            </p:cNvPr>
            <p:cNvSpPr/>
            <p:nvPr/>
          </p:nvSpPr>
          <p:spPr>
            <a:xfrm>
              <a:off x="2254644" y="1641228"/>
              <a:ext cx="103392" cy="205524"/>
            </a:xfrm>
            <a:custGeom>
              <a:avLst/>
              <a:gdLst/>
              <a:ahLst/>
              <a:cxnLst/>
              <a:rect l="l" t="t" r="r" b="b"/>
              <a:pathLst>
                <a:path w="3200" h="6361" extrusionOk="0">
                  <a:moveTo>
                    <a:pt x="604" y="0"/>
                  </a:moveTo>
                  <a:lnTo>
                    <a:pt x="546" y="20"/>
                  </a:lnTo>
                  <a:lnTo>
                    <a:pt x="498" y="39"/>
                  </a:lnTo>
                  <a:lnTo>
                    <a:pt x="451" y="77"/>
                  </a:lnTo>
                  <a:lnTo>
                    <a:pt x="412" y="115"/>
                  </a:lnTo>
                  <a:lnTo>
                    <a:pt x="364" y="163"/>
                  </a:lnTo>
                  <a:lnTo>
                    <a:pt x="326" y="211"/>
                  </a:lnTo>
                  <a:lnTo>
                    <a:pt x="259" y="336"/>
                  </a:lnTo>
                  <a:lnTo>
                    <a:pt x="202" y="479"/>
                  </a:lnTo>
                  <a:lnTo>
                    <a:pt x="144" y="633"/>
                  </a:lnTo>
                  <a:lnTo>
                    <a:pt x="106" y="805"/>
                  </a:lnTo>
                  <a:lnTo>
                    <a:pt x="77" y="987"/>
                  </a:lnTo>
                  <a:lnTo>
                    <a:pt x="48" y="1178"/>
                  </a:lnTo>
                  <a:lnTo>
                    <a:pt x="29" y="1370"/>
                  </a:lnTo>
                  <a:lnTo>
                    <a:pt x="0" y="1734"/>
                  </a:lnTo>
                  <a:lnTo>
                    <a:pt x="0" y="2069"/>
                  </a:lnTo>
                  <a:lnTo>
                    <a:pt x="10" y="2337"/>
                  </a:lnTo>
                  <a:lnTo>
                    <a:pt x="20" y="2491"/>
                  </a:lnTo>
                  <a:lnTo>
                    <a:pt x="58" y="2663"/>
                  </a:lnTo>
                  <a:lnTo>
                    <a:pt x="115" y="2855"/>
                  </a:lnTo>
                  <a:lnTo>
                    <a:pt x="173" y="3065"/>
                  </a:lnTo>
                  <a:lnTo>
                    <a:pt x="336" y="3506"/>
                  </a:lnTo>
                  <a:lnTo>
                    <a:pt x="518" y="3956"/>
                  </a:lnTo>
                  <a:lnTo>
                    <a:pt x="690" y="4368"/>
                  </a:lnTo>
                  <a:lnTo>
                    <a:pt x="843" y="4713"/>
                  </a:lnTo>
                  <a:lnTo>
                    <a:pt x="997" y="5029"/>
                  </a:lnTo>
                  <a:lnTo>
                    <a:pt x="1485" y="6360"/>
                  </a:lnTo>
                  <a:lnTo>
                    <a:pt x="2548" y="5968"/>
                  </a:lnTo>
                  <a:lnTo>
                    <a:pt x="2414" y="5240"/>
                  </a:lnTo>
                  <a:lnTo>
                    <a:pt x="2385" y="5029"/>
                  </a:lnTo>
                  <a:lnTo>
                    <a:pt x="2376" y="4818"/>
                  </a:lnTo>
                  <a:lnTo>
                    <a:pt x="2385" y="4607"/>
                  </a:lnTo>
                  <a:lnTo>
                    <a:pt x="2414" y="4406"/>
                  </a:lnTo>
                  <a:lnTo>
                    <a:pt x="2462" y="4205"/>
                  </a:lnTo>
                  <a:lnTo>
                    <a:pt x="2519" y="4004"/>
                  </a:lnTo>
                  <a:lnTo>
                    <a:pt x="2606" y="3812"/>
                  </a:lnTo>
                  <a:lnTo>
                    <a:pt x="2701" y="3630"/>
                  </a:lnTo>
                  <a:lnTo>
                    <a:pt x="2989" y="3132"/>
                  </a:lnTo>
                  <a:lnTo>
                    <a:pt x="2998" y="3123"/>
                  </a:lnTo>
                  <a:lnTo>
                    <a:pt x="3065" y="2979"/>
                  </a:lnTo>
                  <a:lnTo>
                    <a:pt x="3123" y="2835"/>
                  </a:lnTo>
                  <a:lnTo>
                    <a:pt x="3161" y="2692"/>
                  </a:lnTo>
                  <a:lnTo>
                    <a:pt x="3190" y="2539"/>
                  </a:lnTo>
                  <a:lnTo>
                    <a:pt x="3199" y="2385"/>
                  </a:lnTo>
                  <a:lnTo>
                    <a:pt x="3190" y="2232"/>
                  </a:lnTo>
                  <a:lnTo>
                    <a:pt x="3161" y="2079"/>
                  </a:lnTo>
                  <a:lnTo>
                    <a:pt x="3123" y="1926"/>
                  </a:lnTo>
                  <a:lnTo>
                    <a:pt x="3027" y="1657"/>
                  </a:lnTo>
                  <a:lnTo>
                    <a:pt x="2979" y="1657"/>
                  </a:lnTo>
                  <a:lnTo>
                    <a:pt x="2931" y="1667"/>
                  </a:lnTo>
                  <a:lnTo>
                    <a:pt x="2883" y="1696"/>
                  </a:lnTo>
                  <a:lnTo>
                    <a:pt x="2836" y="1734"/>
                  </a:lnTo>
                  <a:lnTo>
                    <a:pt x="2768" y="1811"/>
                  </a:lnTo>
                  <a:lnTo>
                    <a:pt x="2740" y="1849"/>
                  </a:lnTo>
                  <a:lnTo>
                    <a:pt x="2692" y="2002"/>
                  </a:lnTo>
                  <a:lnTo>
                    <a:pt x="2634" y="2165"/>
                  </a:lnTo>
                  <a:lnTo>
                    <a:pt x="2558" y="2347"/>
                  </a:lnTo>
                  <a:lnTo>
                    <a:pt x="2462" y="2529"/>
                  </a:lnTo>
                  <a:lnTo>
                    <a:pt x="2414" y="2606"/>
                  </a:lnTo>
                  <a:lnTo>
                    <a:pt x="2366" y="2682"/>
                  </a:lnTo>
                  <a:lnTo>
                    <a:pt x="2318" y="2740"/>
                  </a:lnTo>
                  <a:lnTo>
                    <a:pt x="2261" y="2788"/>
                  </a:lnTo>
                  <a:lnTo>
                    <a:pt x="2213" y="2816"/>
                  </a:lnTo>
                  <a:lnTo>
                    <a:pt x="2155" y="2816"/>
                  </a:lnTo>
                  <a:lnTo>
                    <a:pt x="2098" y="2807"/>
                  </a:lnTo>
                  <a:lnTo>
                    <a:pt x="2050" y="2778"/>
                  </a:lnTo>
                  <a:lnTo>
                    <a:pt x="1993" y="2730"/>
                  </a:lnTo>
                  <a:lnTo>
                    <a:pt x="1945" y="2673"/>
                  </a:lnTo>
                  <a:lnTo>
                    <a:pt x="1906" y="2606"/>
                  </a:lnTo>
                  <a:lnTo>
                    <a:pt x="1859" y="2519"/>
                  </a:lnTo>
                  <a:lnTo>
                    <a:pt x="1791" y="2337"/>
                  </a:lnTo>
                  <a:lnTo>
                    <a:pt x="1724" y="2136"/>
                  </a:lnTo>
                  <a:lnTo>
                    <a:pt x="1667" y="1916"/>
                  </a:lnTo>
                  <a:lnTo>
                    <a:pt x="1629" y="1696"/>
                  </a:lnTo>
                  <a:lnTo>
                    <a:pt x="1590" y="1485"/>
                  </a:lnTo>
                  <a:lnTo>
                    <a:pt x="1562" y="1322"/>
                  </a:lnTo>
                  <a:lnTo>
                    <a:pt x="1514" y="1159"/>
                  </a:lnTo>
                  <a:lnTo>
                    <a:pt x="1466" y="996"/>
                  </a:lnTo>
                  <a:lnTo>
                    <a:pt x="1399" y="843"/>
                  </a:lnTo>
                  <a:lnTo>
                    <a:pt x="1332" y="700"/>
                  </a:lnTo>
                  <a:lnTo>
                    <a:pt x="1246" y="546"/>
                  </a:lnTo>
                  <a:lnTo>
                    <a:pt x="1150" y="412"/>
                  </a:lnTo>
                  <a:lnTo>
                    <a:pt x="1044" y="278"/>
                  </a:lnTo>
                  <a:lnTo>
                    <a:pt x="929" y="163"/>
                  </a:lnTo>
                  <a:lnTo>
                    <a:pt x="872" y="106"/>
                  </a:lnTo>
                  <a:lnTo>
                    <a:pt x="815" y="67"/>
                  </a:lnTo>
                  <a:lnTo>
                    <a:pt x="757" y="29"/>
                  </a:lnTo>
                  <a:lnTo>
                    <a:pt x="700" y="10"/>
                  </a:lnTo>
                  <a:lnTo>
                    <a:pt x="652"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3;p31">
              <a:extLst>
                <a:ext uri="{FF2B5EF4-FFF2-40B4-BE49-F238E27FC236}">
                  <a16:creationId xmlns:a16="http://schemas.microsoft.com/office/drawing/2014/main" id="{598433BB-03CA-084D-9233-6C39709C5FF1}"/>
                </a:ext>
              </a:extLst>
            </p:cNvPr>
            <p:cNvSpPr/>
            <p:nvPr/>
          </p:nvSpPr>
          <p:spPr>
            <a:xfrm>
              <a:off x="2172025" y="3395345"/>
              <a:ext cx="43037" cy="379416"/>
            </a:xfrm>
            <a:custGeom>
              <a:avLst/>
              <a:gdLst/>
              <a:ahLst/>
              <a:cxnLst/>
              <a:rect l="l" t="t" r="r" b="b"/>
              <a:pathLst>
                <a:path w="1332" h="11743" extrusionOk="0">
                  <a:moveTo>
                    <a:pt x="594" y="0"/>
                  </a:moveTo>
                  <a:lnTo>
                    <a:pt x="536" y="10"/>
                  </a:lnTo>
                  <a:lnTo>
                    <a:pt x="469" y="29"/>
                  </a:lnTo>
                  <a:lnTo>
                    <a:pt x="412" y="48"/>
                  </a:lnTo>
                  <a:lnTo>
                    <a:pt x="354" y="77"/>
                  </a:lnTo>
                  <a:lnTo>
                    <a:pt x="297" y="115"/>
                  </a:lnTo>
                  <a:lnTo>
                    <a:pt x="239" y="153"/>
                  </a:lnTo>
                  <a:lnTo>
                    <a:pt x="201" y="192"/>
                  </a:lnTo>
                  <a:lnTo>
                    <a:pt x="153" y="240"/>
                  </a:lnTo>
                  <a:lnTo>
                    <a:pt x="115" y="287"/>
                  </a:lnTo>
                  <a:lnTo>
                    <a:pt x="86" y="345"/>
                  </a:lnTo>
                  <a:lnTo>
                    <a:pt x="58" y="402"/>
                  </a:lnTo>
                  <a:lnTo>
                    <a:pt x="29" y="469"/>
                  </a:lnTo>
                  <a:lnTo>
                    <a:pt x="19" y="527"/>
                  </a:lnTo>
                  <a:lnTo>
                    <a:pt x="10" y="594"/>
                  </a:lnTo>
                  <a:lnTo>
                    <a:pt x="0" y="661"/>
                  </a:lnTo>
                  <a:lnTo>
                    <a:pt x="0" y="11072"/>
                  </a:lnTo>
                  <a:lnTo>
                    <a:pt x="10" y="11139"/>
                  </a:lnTo>
                  <a:lnTo>
                    <a:pt x="19" y="11207"/>
                  </a:lnTo>
                  <a:lnTo>
                    <a:pt x="29" y="11274"/>
                  </a:lnTo>
                  <a:lnTo>
                    <a:pt x="58" y="11331"/>
                  </a:lnTo>
                  <a:lnTo>
                    <a:pt x="86" y="11389"/>
                  </a:lnTo>
                  <a:lnTo>
                    <a:pt x="115" y="11446"/>
                  </a:lnTo>
                  <a:lnTo>
                    <a:pt x="153" y="11494"/>
                  </a:lnTo>
                  <a:lnTo>
                    <a:pt x="201" y="11542"/>
                  </a:lnTo>
                  <a:lnTo>
                    <a:pt x="239" y="11590"/>
                  </a:lnTo>
                  <a:lnTo>
                    <a:pt x="297" y="11628"/>
                  </a:lnTo>
                  <a:lnTo>
                    <a:pt x="354" y="11657"/>
                  </a:lnTo>
                  <a:lnTo>
                    <a:pt x="412" y="11685"/>
                  </a:lnTo>
                  <a:lnTo>
                    <a:pt x="469" y="11714"/>
                  </a:lnTo>
                  <a:lnTo>
                    <a:pt x="536" y="11724"/>
                  </a:lnTo>
                  <a:lnTo>
                    <a:pt x="594" y="11733"/>
                  </a:lnTo>
                  <a:lnTo>
                    <a:pt x="671" y="11743"/>
                  </a:lnTo>
                  <a:lnTo>
                    <a:pt x="738" y="11733"/>
                  </a:lnTo>
                  <a:lnTo>
                    <a:pt x="805" y="11724"/>
                  </a:lnTo>
                  <a:lnTo>
                    <a:pt x="862" y="11714"/>
                  </a:lnTo>
                  <a:lnTo>
                    <a:pt x="929" y="11685"/>
                  </a:lnTo>
                  <a:lnTo>
                    <a:pt x="987" y="11657"/>
                  </a:lnTo>
                  <a:lnTo>
                    <a:pt x="1034" y="11628"/>
                  </a:lnTo>
                  <a:lnTo>
                    <a:pt x="1092" y="11590"/>
                  </a:lnTo>
                  <a:lnTo>
                    <a:pt x="1140" y="11542"/>
                  </a:lnTo>
                  <a:lnTo>
                    <a:pt x="1178" y="11494"/>
                  </a:lnTo>
                  <a:lnTo>
                    <a:pt x="1216" y="11446"/>
                  </a:lnTo>
                  <a:lnTo>
                    <a:pt x="1245" y="11389"/>
                  </a:lnTo>
                  <a:lnTo>
                    <a:pt x="1274" y="11331"/>
                  </a:lnTo>
                  <a:lnTo>
                    <a:pt x="1303" y="11274"/>
                  </a:lnTo>
                  <a:lnTo>
                    <a:pt x="1312" y="11207"/>
                  </a:lnTo>
                  <a:lnTo>
                    <a:pt x="1322" y="11139"/>
                  </a:lnTo>
                  <a:lnTo>
                    <a:pt x="1331" y="11072"/>
                  </a:lnTo>
                  <a:lnTo>
                    <a:pt x="1331" y="661"/>
                  </a:lnTo>
                  <a:lnTo>
                    <a:pt x="1322" y="594"/>
                  </a:lnTo>
                  <a:lnTo>
                    <a:pt x="1312" y="527"/>
                  </a:lnTo>
                  <a:lnTo>
                    <a:pt x="1303" y="469"/>
                  </a:lnTo>
                  <a:lnTo>
                    <a:pt x="1274" y="402"/>
                  </a:lnTo>
                  <a:lnTo>
                    <a:pt x="1245" y="345"/>
                  </a:lnTo>
                  <a:lnTo>
                    <a:pt x="1216" y="287"/>
                  </a:lnTo>
                  <a:lnTo>
                    <a:pt x="1178" y="240"/>
                  </a:lnTo>
                  <a:lnTo>
                    <a:pt x="1140" y="192"/>
                  </a:lnTo>
                  <a:lnTo>
                    <a:pt x="1092" y="153"/>
                  </a:lnTo>
                  <a:lnTo>
                    <a:pt x="1034" y="115"/>
                  </a:lnTo>
                  <a:lnTo>
                    <a:pt x="987" y="77"/>
                  </a:lnTo>
                  <a:lnTo>
                    <a:pt x="929" y="48"/>
                  </a:lnTo>
                  <a:lnTo>
                    <a:pt x="862" y="29"/>
                  </a:lnTo>
                  <a:lnTo>
                    <a:pt x="805" y="10"/>
                  </a:lnTo>
                  <a:lnTo>
                    <a:pt x="738" y="0"/>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4;p31">
              <a:extLst>
                <a:ext uri="{FF2B5EF4-FFF2-40B4-BE49-F238E27FC236}">
                  <a16:creationId xmlns:a16="http://schemas.microsoft.com/office/drawing/2014/main" id="{0C2B50D5-D347-434A-BCA0-D0A664B4B3BD}"/>
                </a:ext>
              </a:extLst>
            </p:cNvPr>
            <p:cNvSpPr/>
            <p:nvPr/>
          </p:nvSpPr>
          <p:spPr>
            <a:xfrm>
              <a:off x="1896900" y="3021187"/>
              <a:ext cx="587073" cy="543454"/>
            </a:xfrm>
            <a:custGeom>
              <a:avLst/>
              <a:gdLst/>
              <a:ahLst/>
              <a:cxnLst/>
              <a:rect l="l" t="t" r="r" b="b"/>
              <a:pathLst>
                <a:path w="18170" h="16820" extrusionOk="0">
                  <a:moveTo>
                    <a:pt x="2912" y="0"/>
                  </a:moveTo>
                  <a:lnTo>
                    <a:pt x="2759" y="10"/>
                  </a:lnTo>
                  <a:lnTo>
                    <a:pt x="2615" y="19"/>
                  </a:lnTo>
                  <a:lnTo>
                    <a:pt x="2471" y="39"/>
                  </a:lnTo>
                  <a:lnTo>
                    <a:pt x="2328" y="58"/>
                  </a:lnTo>
                  <a:lnTo>
                    <a:pt x="2184" y="96"/>
                  </a:lnTo>
                  <a:lnTo>
                    <a:pt x="2050" y="134"/>
                  </a:lnTo>
                  <a:lnTo>
                    <a:pt x="1906" y="182"/>
                  </a:lnTo>
                  <a:lnTo>
                    <a:pt x="1782" y="230"/>
                  </a:lnTo>
                  <a:lnTo>
                    <a:pt x="1648" y="288"/>
                  </a:lnTo>
                  <a:lnTo>
                    <a:pt x="1523" y="355"/>
                  </a:lnTo>
                  <a:lnTo>
                    <a:pt x="1399" y="422"/>
                  </a:lnTo>
                  <a:lnTo>
                    <a:pt x="1284" y="498"/>
                  </a:lnTo>
                  <a:lnTo>
                    <a:pt x="1169" y="584"/>
                  </a:lnTo>
                  <a:lnTo>
                    <a:pt x="1063" y="671"/>
                  </a:lnTo>
                  <a:lnTo>
                    <a:pt x="958" y="757"/>
                  </a:lnTo>
                  <a:lnTo>
                    <a:pt x="853" y="853"/>
                  </a:lnTo>
                  <a:lnTo>
                    <a:pt x="757" y="958"/>
                  </a:lnTo>
                  <a:lnTo>
                    <a:pt x="661" y="1063"/>
                  </a:lnTo>
                  <a:lnTo>
                    <a:pt x="575" y="1169"/>
                  </a:lnTo>
                  <a:lnTo>
                    <a:pt x="498" y="1284"/>
                  </a:lnTo>
                  <a:lnTo>
                    <a:pt x="422" y="1408"/>
                  </a:lnTo>
                  <a:lnTo>
                    <a:pt x="355" y="1523"/>
                  </a:lnTo>
                  <a:lnTo>
                    <a:pt x="287" y="1648"/>
                  </a:lnTo>
                  <a:lnTo>
                    <a:pt x="230" y="1782"/>
                  </a:lnTo>
                  <a:lnTo>
                    <a:pt x="173" y="1916"/>
                  </a:lnTo>
                  <a:lnTo>
                    <a:pt x="134" y="2050"/>
                  </a:lnTo>
                  <a:lnTo>
                    <a:pt x="86" y="2184"/>
                  </a:lnTo>
                  <a:lnTo>
                    <a:pt x="58" y="2328"/>
                  </a:lnTo>
                  <a:lnTo>
                    <a:pt x="29" y="2471"/>
                  </a:lnTo>
                  <a:lnTo>
                    <a:pt x="10" y="2615"/>
                  </a:lnTo>
                  <a:lnTo>
                    <a:pt x="0" y="2768"/>
                  </a:lnTo>
                  <a:lnTo>
                    <a:pt x="0" y="2912"/>
                  </a:lnTo>
                  <a:lnTo>
                    <a:pt x="0" y="13908"/>
                  </a:lnTo>
                  <a:lnTo>
                    <a:pt x="0" y="14051"/>
                  </a:lnTo>
                  <a:lnTo>
                    <a:pt x="10" y="14205"/>
                  </a:lnTo>
                  <a:lnTo>
                    <a:pt x="29" y="14348"/>
                  </a:lnTo>
                  <a:lnTo>
                    <a:pt x="58" y="14492"/>
                  </a:lnTo>
                  <a:lnTo>
                    <a:pt x="86" y="14636"/>
                  </a:lnTo>
                  <a:lnTo>
                    <a:pt x="134" y="14770"/>
                  </a:lnTo>
                  <a:lnTo>
                    <a:pt x="173" y="14904"/>
                  </a:lnTo>
                  <a:lnTo>
                    <a:pt x="230" y="15038"/>
                  </a:lnTo>
                  <a:lnTo>
                    <a:pt x="287" y="15162"/>
                  </a:lnTo>
                  <a:lnTo>
                    <a:pt x="355" y="15296"/>
                  </a:lnTo>
                  <a:lnTo>
                    <a:pt x="422" y="15411"/>
                  </a:lnTo>
                  <a:lnTo>
                    <a:pt x="498" y="15536"/>
                  </a:lnTo>
                  <a:lnTo>
                    <a:pt x="575" y="15651"/>
                  </a:lnTo>
                  <a:lnTo>
                    <a:pt x="661" y="15756"/>
                  </a:lnTo>
                  <a:lnTo>
                    <a:pt x="757" y="15862"/>
                  </a:lnTo>
                  <a:lnTo>
                    <a:pt x="853" y="15967"/>
                  </a:lnTo>
                  <a:lnTo>
                    <a:pt x="958" y="16063"/>
                  </a:lnTo>
                  <a:lnTo>
                    <a:pt x="1063" y="16149"/>
                  </a:lnTo>
                  <a:lnTo>
                    <a:pt x="1169" y="16235"/>
                  </a:lnTo>
                  <a:lnTo>
                    <a:pt x="1284" y="16321"/>
                  </a:lnTo>
                  <a:lnTo>
                    <a:pt x="1399" y="16398"/>
                  </a:lnTo>
                  <a:lnTo>
                    <a:pt x="1523" y="16465"/>
                  </a:lnTo>
                  <a:lnTo>
                    <a:pt x="1648" y="16532"/>
                  </a:lnTo>
                  <a:lnTo>
                    <a:pt x="1782" y="16589"/>
                  </a:lnTo>
                  <a:lnTo>
                    <a:pt x="1906" y="16637"/>
                  </a:lnTo>
                  <a:lnTo>
                    <a:pt x="2050" y="16685"/>
                  </a:lnTo>
                  <a:lnTo>
                    <a:pt x="2184" y="16724"/>
                  </a:lnTo>
                  <a:lnTo>
                    <a:pt x="2328" y="16762"/>
                  </a:lnTo>
                  <a:lnTo>
                    <a:pt x="2471" y="16781"/>
                  </a:lnTo>
                  <a:lnTo>
                    <a:pt x="2615" y="16800"/>
                  </a:lnTo>
                  <a:lnTo>
                    <a:pt x="2759" y="16810"/>
                  </a:lnTo>
                  <a:lnTo>
                    <a:pt x="2912" y="16819"/>
                  </a:lnTo>
                  <a:lnTo>
                    <a:pt x="15258" y="16819"/>
                  </a:lnTo>
                  <a:lnTo>
                    <a:pt x="15411" y="16810"/>
                  </a:lnTo>
                  <a:lnTo>
                    <a:pt x="15555" y="16800"/>
                  </a:lnTo>
                  <a:lnTo>
                    <a:pt x="15708" y="16781"/>
                  </a:lnTo>
                  <a:lnTo>
                    <a:pt x="15842" y="16762"/>
                  </a:lnTo>
                  <a:lnTo>
                    <a:pt x="15986" y="16724"/>
                  </a:lnTo>
                  <a:lnTo>
                    <a:pt x="16130" y="16685"/>
                  </a:lnTo>
                  <a:lnTo>
                    <a:pt x="16264" y="16637"/>
                  </a:lnTo>
                  <a:lnTo>
                    <a:pt x="16398" y="16589"/>
                  </a:lnTo>
                  <a:lnTo>
                    <a:pt x="16522" y="16532"/>
                  </a:lnTo>
                  <a:lnTo>
                    <a:pt x="16647" y="16465"/>
                  </a:lnTo>
                  <a:lnTo>
                    <a:pt x="16771" y="16398"/>
                  </a:lnTo>
                  <a:lnTo>
                    <a:pt x="16886" y="16321"/>
                  </a:lnTo>
                  <a:lnTo>
                    <a:pt x="17001" y="16235"/>
                  </a:lnTo>
                  <a:lnTo>
                    <a:pt x="17116" y="16149"/>
                  </a:lnTo>
                  <a:lnTo>
                    <a:pt x="17222" y="16063"/>
                  </a:lnTo>
                  <a:lnTo>
                    <a:pt x="17317" y="15967"/>
                  </a:lnTo>
                  <a:lnTo>
                    <a:pt x="17413" y="15862"/>
                  </a:lnTo>
                  <a:lnTo>
                    <a:pt x="17509" y="15756"/>
                  </a:lnTo>
                  <a:lnTo>
                    <a:pt x="17595" y="15651"/>
                  </a:lnTo>
                  <a:lnTo>
                    <a:pt x="17672" y="15536"/>
                  </a:lnTo>
                  <a:lnTo>
                    <a:pt x="17748" y="15411"/>
                  </a:lnTo>
                  <a:lnTo>
                    <a:pt x="17825" y="15296"/>
                  </a:lnTo>
                  <a:lnTo>
                    <a:pt x="17882" y="15162"/>
                  </a:lnTo>
                  <a:lnTo>
                    <a:pt x="17940" y="15038"/>
                  </a:lnTo>
                  <a:lnTo>
                    <a:pt x="17997" y="14904"/>
                  </a:lnTo>
                  <a:lnTo>
                    <a:pt x="18045" y="14770"/>
                  </a:lnTo>
                  <a:lnTo>
                    <a:pt x="18084" y="14636"/>
                  </a:lnTo>
                  <a:lnTo>
                    <a:pt x="18112" y="14492"/>
                  </a:lnTo>
                  <a:lnTo>
                    <a:pt x="18141" y="14348"/>
                  </a:lnTo>
                  <a:lnTo>
                    <a:pt x="18160" y="14205"/>
                  </a:lnTo>
                  <a:lnTo>
                    <a:pt x="18170" y="14051"/>
                  </a:lnTo>
                  <a:lnTo>
                    <a:pt x="18170" y="13908"/>
                  </a:lnTo>
                  <a:lnTo>
                    <a:pt x="18170" y="2912"/>
                  </a:lnTo>
                  <a:lnTo>
                    <a:pt x="18170" y="2768"/>
                  </a:lnTo>
                  <a:lnTo>
                    <a:pt x="18160" y="2615"/>
                  </a:lnTo>
                  <a:lnTo>
                    <a:pt x="18141" y="2471"/>
                  </a:lnTo>
                  <a:lnTo>
                    <a:pt x="18112" y="2328"/>
                  </a:lnTo>
                  <a:lnTo>
                    <a:pt x="18084" y="2184"/>
                  </a:lnTo>
                  <a:lnTo>
                    <a:pt x="18045" y="2050"/>
                  </a:lnTo>
                  <a:lnTo>
                    <a:pt x="17997" y="1916"/>
                  </a:lnTo>
                  <a:lnTo>
                    <a:pt x="17940" y="1782"/>
                  </a:lnTo>
                  <a:lnTo>
                    <a:pt x="17882" y="1648"/>
                  </a:lnTo>
                  <a:lnTo>
                    <a:pt x="17825" y="1523"/>
                  </a:lnTo>
                  <a:lnTo>
                    <a:pt x="17748" y="1408"/>
                  </a:lnTo>
                  <a:lnTo>
                    <a:pt x="17672" y="1284"/>
                  </a:lnTo>
                  <a:lnTo>
                    <a:pt x="17595" y="1169"/>
                  </a:lnTo>
                  <a:lnTo>
                    <a:pt x="17509" y="1063"/>
                  </a:lnTo>
                  <a:lnTo>
                    <a:pt x="17413" y="958"/>
                  </a:lnTo>
                  <a:lnTo>
                    <a:pt x="17317" y="853"/>
                  </a:lnTo>
                  <a:lnTo>
                    <a:pt x="17222" y="757"/>
                  </a:lnTo>
                  <a:lnTo>
                    <a:pt x="17116" y="671"/>
                  </a:lnTo>
                  <a:lnTo>
                    <a:pt x="17001" y="584"/>
                  </a:lnTo>
                  <a:lnTo>
                    <a:pt x="16886" y="498"/>
                  </a:lnTo>
                  <a:lnTo>
                    <a:pt x="16771" y="422"/>
                  </a:lnTo>
                  <a:lnTo>
                    <a:pt x="16647" y="355"/>
                  </a:lnTo>
                  <a:lnTo>
                    <a:pt x="16522" y="288"/>
                  </a:lnTo>
                  <a:lnTo>
                    <a:pt x="16398" y="230"/>
                  </a:lnTo>
                  <a:lnTo>
                    <a:pt x="16264" y="182"/>
                  </a:lnTo>
                  <a:lnTo>
                    <a:pt x="16130" y="134"/>
                  </a:lnTo>
                  <a:lnTo>
                    <a:pt x="15986" y="96"/>
                  </a:lnTo>
                  <a:lnTo>
                    <a:pt x="15842" y="58"/>
                  </a:lnTo>
                  <a:lnTo>
                    <a:pt x="15708" y="39"/>
                  </a:lnTo>
                  <a:lnTo>
                    <a:pt x="15555" y="19"/>
                  </a:lnTo>
                  <a:lnTo>
                    <a:pt x="15411" y="10"/>
                  </a:lnTo>
                  <a:lnTo>
                    <a:pt x="15258" y="0"/>
                  </a:lnTo>
                  <a:close/>
                </a:path>
              </a:pathLst>
            </a:custGeom>
            <a:solidFill>
              <a:srgbClr val="D46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85;p31">
              <a:extLst>
                <a:ext uri="{FF2B5EF4-FFF2-40B4-BE49-F238E27FC236}">
                  <a16:creationId xmlns:a16="http://schemas.microsoft.com/office/drawing/2014/main" id="{E0DCDCDA-2C3D-BA4E-8254-703028EB43B6}"/>
                </a:ext>
              </a:extLst>
            </p:cNvPr>
            <p:cNvSpPr/>
            <p:nvPr/>
          </p:nvSpPr>
          <p:spPr>
            <a:xfrm>
              <a:off x="1899969" y="2961767"/>
              <a:ext cx="587105" cy="543454"/>
            </a:xfrm>
            <a:custGeom>
              <a:avLst/>
              <a:gdLst/>
              <a:ahLst/>
              <a:cxnLst/>
              <a:rect l="l" t="t" r="r" b="b"/>
              <a:pathLst>
                <a:path w="18171" h="16820" extrusionOk="0">
                  <a:moveTo>
                    <a:pt x="2913" y="0"/>
                  </a:moveTo>
                  <a:lnTo>
                    <a:pt x="2759" y="10"/>
                  </a:lnTo>
                  <a:lnTo>
                    <a:pt x="2616" y="19"/>
                  </a:lnTo>
                  <a:lnTo>
                    <a:pt x="2472" y="39"/>
                  </a:lnTo>
                  <a:lnTo>
                    <a:pt x="2328" y="58"/>
                  </a:lnTo>
                  <a:lnTo>
                    <a:pt x="2185" y="96"/>
                  </a:lnTo>
                  <a:lnTo>
                    <a:pt x="2051" y="134"/>
                  </a:lnTo>
                  <a:lnTo>
                    <a:pt x="1907" y="182"/>
                  </a:lnTo>
                  <a:lnTo>
                    <a:pt x="1782" y="230"/>
                  </a:lnTo>
                  <a:lnTo>
                    <a:pt x="1648" y="288"/>
                  </a:lnTo>
                  <a:lnTo>
                    <a:pt x="1524" y="355"/>
                  </a:lnTo>
                  <a:lnTo>
                    <a:pt x="1399" y="422"/>
                  </a:lnTo>
                  <a:lnTo>
                    <a:pt x="1284" y="498"/>
                  </a:lnTo>
                  <a:lnTo>
                    <a:pt x="1169" y="584"/>
                  </a:lnTo>
                  <a:lnTo>
                    <a:pt x="1064" y="671"/>
                  </a:lnTo>
                  <a:lnTo>
                    <a:pt x="959" y="757"/>
                  </a:lnTo>
                  <a:lnTo>
                    <a:pt x="853" y="853"/>
                  </a:lnTo>
                  <a:lnTo>
                    <a:pt x="758" y="958"/>
                  </a:lnTo>
                  <a:lnTo>
                    <a:pt x="662" y="1063"/>
                  </a:lnTo>
                  <a:lnTo>
                    <a:pt x="576" y="1169"/>
                  </a:lnTo>
                  <a:lnTo>
                    <a:pt x="499" y="1284"/>
                  </a:lnTo>
                  <a:lnTo>
                    <a:pt x="422" y="1408"/>
                  </a:lnTo>
                  <a:lnTo>
                    <a:pt x="355" y="1523"/>
                  </a:lnTo>
                  <a:lnTo>
                    <a:pt x="288" y="1648"/>
                  </a:lnTo>
                  <a:lnTo>
                    <a:pt x="231" y="1782"/>
                  </a:lnTo>
                  <a:lnTo>
                    <a:pt x="173" y="1916"/>
                  </a:lnTo>
                  <a:lnTo>
                    <a:pt x="135" y="2050"/>
                  </a:lnTo>
                  <a:lnTo>
                    <a:pt x="87" y="2184"/>
                  </a:lnTo>
                  <a:lnTo>
                    <a:pt x="58" y="2328"/>
                  </a:lnTo>
                  <a:lnTo>
                    <a:pt x="30" y="2471"/>
                  </a:lnTo>
                  <a:lnTo>
                    <a:pt x="10" y="2615"/>
                  </a:lnTo>
                  <a:lnTo>
                    <a:pt x="1" y="2768"/>
                  </a:lnTo>
                  <a:lnTo>
                    <a:pt x="1" y="2912"/>
                  </a:lnTo>
                  <a:lnTo>
                    <a:pt x="1" y="13908"/>
                  </a:lnTo>
                  <a:lnTo>
                    <a:pt x="1" y="14051"/>
                  </a:lnTo>
                  <a:lnTo>
                    <a:pt x="10" y="14205"/>
                  </a:lnTo>
                  <a:lnTo>
                    <a:pt x="30" y="14348"/>
                  </a:lnTo>
                  <a:lnTo>
                    <a:pt x="58" y="14492"/>
                  </a:lnTo>
                  <a:lnTo>
                    <a:pt x="87" y="14636"/>
                  </a:lnTo>
                  <a:lnTo>
                    <a:pt x="135" y="14770"/>
                  </a:lnTo>
                  <a:lnTo>
                    <a:pt x="173" y="14904"/>
                  </a:lnTo>
                  <a:lnTo>
                    <a:pt x="231" y="15038"/>
                  </a:lnTo>
                  <a:lnTo>
                    <a:pt x="288" y="15172"/>
                  </a:lnTo>
                  <a:lnTo>
                    <a:pt x="355" y="15296"/>
                  </a:lnTo>
                  <a:lnTo>
                    <a:pt x="422" y="15411"/>
                  </a:lnTo>
                  <a:lnTo>
                    <a:pt x="499" y="15536"/>
                  </a:lnTo>
                  <a:lnTo>
                    <a:pt x="576" y="15651"/>
                  </a:lnTo>
                  <a:lnTo>
                    <a:pt x="662" y="15756"/>
                  </a:lnTo>
                  <a:lnTo>
                    <a:pt x="758" y="15862"/>
                  </a:lnTo>
                  <a:lnTo>
                    <a:pt x="853" y="15967"/>
                  </a:lnTo>
                  <a:lnTo>
                    <a:pt x="959" y="16063"/>
                  </a:lnTo>
                  <a:lnTo>
                    <a:pt x="1064" y="16149"/>
                  </a:lnTo>
                  <a:lnTo>
                    <a:pt x="1169" y="16235"/>
                  </a:lnTo>
                  <a:lnTo>
                    <a:pt x="1284" y="16321"/>
                  </a:lnTo>
                  <a:lnTo>
                    <a:pt x="1399" y="16398"/>
                  </a:lnTo>
                  <a:lnTo>
                    <a:pt x="1524" y="16465"/>
                  </a:lnTo>
                  <a:lnTo>
                    <a:pt x="1648" y="16532"/>
                  </a:lnTo>
                  <a:lnTo>
                    <a:pt x="1782" y="16589"/>
                  </a:lnTo>
                  <a:lnTo>
                    <a:pt x="1907" y="16637"/>
                  </a:lnTo>
                  <a:lnTo>
                    <a:pt x="2051" y="16685"/>
                  </a:lnTo>
                  <a:lnTo>
                    <a:pt x="2185" y="16724"/>
                  </a:lnTo>
                  <a:lnTo>
                    <a:pt x="2328" y="16762"/>
                  </a:lnTo>
                  <a:lnTo>
                    <a:pt x="2472" y="16781"/>
                  </a:lnTo>
                  <a:lnTo>
                    <a:pt x="2616" y="16800"/>
                  </a:lnTo>
                  <a:lnTo>
                    <a:pt x="2759" y="16810"/>
                  </a:lnTo>
                  <a:lnTo>
                    <a:pt x="2913" y="16819"/>
                  </a:lnTo>
                  <a:lnTo>
                    <a:pt x="15259" y="16819"/>
                  </a:lnTo>
                  <a:lnTo>
                    <a:pt x="15412" y="16810"/>
                  </a:lnTo>
                  <a:lnTo>
                    <a:pt x="15556" y="16800"/>
                  </a:lnTo>
                  <a:lnTo>
                    <a:pt x="15709" y="16781"/>
                  </a:lnTo>
                  <a:lnTo>
                    <a:pt x="15843" y="16762"/>
                  </a:lnTo>
                  <a:lnTo>
                    <a:pt x="15987" y="16724"/>
                  </a:lnTo>
                  <a:lnTo>
                    <a:pt x="16130" y="16685"/>
                  </a:lnTo>
                  <a:lnTo>
                    <a:pt x="16264" y="16637"/>
                  </a:lnTo>
                  <a:lnTo>
                    <a:pt x="16399" y="16589"/>
                  </a:lnTo>
                  <a:lnTo>
                    <a:pt x="16523" y="16532"/>
                  </a:lnTo>
                  <a:lnTo>
                    <a:pt x="16648" y="16465"/>
                  </a:lnTo>
                  <a:lnTo>
                    <a:pt x="16772" y="16398"/>
                  </a:lnTo>
                  <a:lnTo>
                    <a:pt x="16887" y="16321"/>
                  </a:lnTo>
                  <a:lnTo>
                    <a:pt x="17002" y="16235"/>
                  </a:lnTo>
                  <a:lnTo>
                    <a:pt x="17117" y="16149"/>
                  </a:lnTo>
                  <a:lnTo>
                    <a:pt x="17222" y="16063"/>
                  </a:lnTo>
                  <a:lnTo>
                    <a:pt x="17318" y="15967"/>
                  </a:lnTo>
                  <a:lnTo>
                    <a:pt x="17414" y="15862"/>
                  </a:lnTo>
                  <a:lnTo>
                    <a:pt x="17510" y="15756"/>
                  </a:lnTo>
                  <a:lnTo>
                    <a:pt x="17596" y="15651"/>
                  </a:lnTo>
                  <a:lnTo>
                    <a:pt x="17672" y="15536"/>
                  </a:lnTo>
                  <a:lnTo>
                    <a:pt x="17749" y="15411"/>
                  </a:lnTo>
                  <a:lnTo>
                    <a:pt x="17826" y="15296"/>
                  </a:lnTo>
                  <a:lnTo>
                    <a:pt x="17883" y="15172"/>
                  </a:lnTo>
                  <a:lnTo>
                    <a:pt x="17941" y="15038"/>
                  </a:lnTo>
                  <a:lnTo>
                    <a:pt x="17998" y="14904"/>
                  </a:lnTo>
                  <a:lnTo>
                    <a:pt x="18046" y="14770"/>
                  </a:lnTo>
                  <a:lnTo>
                    <a:pt x="18084" y="14636"/>
                  </a:lnTo>
                  <a:lnTo>
                    <a:pt x="18113" y="14492"/>
                  </a:lnTo>
                  <a:lnTo>
                    <a:pt x="18142" y="14348"/>
                  </a:lnTo>
                  <a:lnTo>
                    <a:pt x="18161" y="14205"/>
                  </a:lnTo>
                  <a:lnTo>
                    <a:pt x="18171" y="14051"/>
                  </a:lnTo>
                  <a:lnTo>
                    <a:pt x="18171" y="13908"/>
                  </a:lnTo>
                  <a:lnTo>
                    <a:pt x="18171" y="2912"/>
                  </a:lnTo>
                  <a:lnTo>
                    <a:pt x="18171" y="2768"/>
                  </a:lnTo>
                  <a:lnTo>
                    <a:pt x="18161" y="2615"/>
                  </a:lnTo>
                  <a:lnTo>
                    <a:pt x="18142" y="2471"/>
                  </a:lnTo>
                  <a:lnTo>
                    <a:pt x="18113" y="2328"/>
                  </a:lnTo>
                  <a:lnTo>
                    <a:pt x="18084" y="2184"/>
                  </a:lnTo>
                  <a:lnTo>
                    <a:pt x="18046" y="2050"/>
                  </a:lnTo>
                  <a:lnTo>
                    <a:pt x="17998" y="1916"/>
                  </a:lnTo>
                  <a:lnTo>
                    <a:pt x="17941" y="1782"/>
                  </a:lnTo>
                  <a:lnTo>
                    <a:pt x="17883" y="1648"/>
                  </a:lnTo>
                  <a:lnTo>
                    <a:pt x="17826" y="1523"/>
                  </a:lnTo>
                  <a:lnTo>
                    <a:pt x="17749" y="1408"/>
                  </a:lnTo>
                  <a:lnTo>
                    <a:pt x="17672" y="1284"/>
                  </a:lnTo>
                  <a:lnTo>
                    <a:pt x="17596" y="1169"/>
                  </a:lnTo>
                  <a:lnTo>
                    <a:pt x="17510" y="1063"/>
                  </a:lnTo>
                  <a:lnTo>
                    <a:pt x="17414" y="958"/>
                  </a:lnTo>
                  <a:lnTo>
                    <a:pt x="17318" y="853"/>
                  </a:lnTo>
                  <a:lnTo>
                    <a:pt x="17222" y="757"/>
                  </a:lnTo>
                  <a:lnTo>
                    <a:pt x="17117" y="671"/>
                  </a:lnTo>
                  <a:lnTo>
                    <a:pt x="17002" y="584"/>
                  </a:lnTo>
                  <a:lnTo>
                    <a:pt x="16887" y="498"/>
                  </a:lnTo>
                  <a:lnTo>
                    <a:pt x="16772" y="422"/>
                  </a:lnTo>
                  <a:lnTo>
                    <a:pt x="16648" y="355"/>
                  </a:lnTo>
                  <a:lnTo>
                    <a:pt x="16523" y="288"/>
                  </a:lnTo>
                  <a:lnTo>
                    <a:pt x="16399" y="230"/>
                  </a:lnTo>
                  <a:lnTo>
                    <a:pt x="16264" y="182"/>
                  </a:lnTo>
                  <a:lnTo>
                    <a:pt x="16130" y="134"/>
                  </a:lnTo>
                  <a:lnTo>
                    <a:pt x="15987" y="96"/>
                  </a:lnTo>
                  <a:lnTo>
                    <a:pt x="15843" y="58"/>
                  </a:lnTo>
                  <a:lnTo>
                    <a:pt x="15709" y="39"/>
                  </a:lnTo>
                  <a:lnTo>
                    <a:pt x="15556" y="19"/>
                  </a:lnTo>
                  <a:lnTo>
                    <a:pt x="15412" y="10"/>
                  </a:lnTo>
                  <a:lnTo>
                    <a:pt x="15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6;p31">
              <a:extLst>
                <a:ext uri="{FF2B5EF4-FFF2-40B4-BE49-F238E27FC236}">
                  <a16:creationId xmlns:a16="http://schemas.microsoft.com/office/drawing/2014/main" id="{BBCCE563-7F90-DB47-B05C-9D71558E852D}"/>
                </a:ext>
              </a:extLst>
            </p:cNvPr>
            <p:cNvSpPr/>
            <p:nvPr/>
          </p:nvSpPr>
          <p:spPr>
            <a:xfrm>
              <a:off x="1826624" y="3809116"/>
              <a:ext cx="727589" cy="48303"/>
            </a:xfrm>
            <a:custGeom>
              <a:avLst/>
              <a:gdLst/>
              <a:ahLst/>
              <a:cxnLst/>
              <a:rect l="l" t="t" r="r" b="b"/>
              <a:pathLst>
                <a:path w="22519" h="1495" extrusionOk="0">
                  <a:moveTo>
                    <a:pt x="1" y="0"/>
                  </a:moveTo>
                  <a:lnTo>
                    <a:pt x="1" y="450"/>
                  </a:lnTo>
                  <a:lnTo>
                    <a:pt x="10" y="556"/>
                  </a:lnTo>
                  <a:lnTo>
                    <a:pt x="20" y="661"/>
                  </a:lnTo>
                  <a:lnTo>
                    <a:pt x="49" y="757"/>
                  </a:lnTo>
                  <a:lnTo>
                    <a:pt x="87" y="853"/>
                  </a:lnTo>
                  <a:lnTo>
                    <a:pt x="125" y="948"/>
                  </a:lnTo>
                  <a:lnTo>
                    <a:pt x="183" y="1035"/>
                  </a:lnTo>
                  <a:lnTo>
                    <a:pt x="240" y="1111"/>
                  </a:lnTo>
                  <a:lnTo>
                    <a:pt x="307" y="1188"/>
                  </a:lnTo>
                  <a:lnTo>
                    <a:pt x="384" y="1255"/>
                  </a:lnTo>
                  <a:lnTo>
                    <a:pt x="461" y="1312"/>
                  </a:lnTo>
                  <a:lnTo>
                    <a:pt x="547" y="1370"/>
                  </a:lnTo>
                  <a:lnTo>
                    <a:pt x="633" y="1408"/>
                  </a:lnTo>
                  <a:lnTo>
                    <a:pt x="729" y="1446"/>
                  </a:lnTo>
                  <a:lnTo>
                    <a:pt x="834" y="1475"/>
                  </a:lnTo>
                  <a:lnTo>
                    <a:pt x="930" y="1485"/>
                  </a:lnTo>
                  <a:lnTo>
                    <a:pt x="1045" y="1494"/>
                  </a:lnTo>
                  <a:lnTo>
                    <a:pt x="21485" y="1494"/>
                  </a:lnTo>
                  <a:lnTo>
                    <a:pt x="21590" y="1485"/>
                  </a:lnTo>
                  <a:lnTo>
                    <a:pt x="21686" y="1475"/>
                  </a:lnTo>
                  <a:lnTo>
                    <a:pt x="21791" y="1446"/>
                  </a:lnTo>
                  <a:lnTo>
                    <a:pt x="21887" y="1408"/>
                  </a:lnTo>
                  <a:lnTo>
                    <a:pt x="21973" y="1370"/>
                  </a:lnTo>
                  <a:lnTo>
                    <a:pt x="22059" y="1312"/>
                  </a:lnTo>
                  <a:lnTo>
                    <a:pt x="22145" y="1255"/>
                  </a:lnTo>
                  <a:lnTo>
                    <a:pt x="22212" y="1188"/>
                  </a:lnTo>
                  <a:lnTo>
                    <a:pt x="22280" y="1111"/>
                  </a:lnTo>
                  <a:lnTo>
                    <a:pt x="22347" y="1035"/>
                  </a:lnTo>
                  <a:lnTo>
                    <a:pt x="22394" y="948"/>
                  </a:lnTo>
                  <a:lnTo>
                    <a:pt x="22442" y="853"/>
                  </a:lnTo>
                  <a:lnTo>
                    <a:pt x="22471" y="757"/>
                  </a:lnTo>
                  <a:lnTo>
                    <a:pt x="22500" y="661"/>
                  </a:lnTo>
                  <a:lnTo>
                    <a:pt x="22519" y="556"/>
                  </a:lnTo>
                  <a:lnTo>
                    <a:pt x="22519" y="450"/>
                  </a:lnTo>
                  <a:lnTo>
                    <a:pt x="22519" y="0"/>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87;p31">
              <a:extLst>
                <a:ext uri="{FF2B5EF4-FFF2-40B4-BE49-F238E27FC236}">
                  <a16:creationId xmlns:a16="http://schemas.microsoft.com/office/drawing/2014/main" id="{C4F8A178-109C-9140-908C-103E5E0E7DC3}"/>
                </a:ext>
              </a:extLst>
            </p:cNvPr>
            <p:cNvSpPr/>
            <p:nvPr/>
          </p:nvSpPr>
          <p:spPr>
            <a:xfrm>
              <a:off x="2165208" y="3829213"/>
              <a:ext cx="52342" cy="756700"/>
            </a:xfrm>
            <a:custGeom>
              <a:avLst/>
              <a:gdLst/>
              <a:ahLst/>
              <a:cxnLst/>
              <a:rect l="l" t="t" r="r" b="b"/>
              <a:pathLst>
                <a:path w="1620" h="23420" extrusionOk="0">
                  <a:moveTo>
                    <a:pt x="0" y="1"/>
                  </a:moveTo>
                  <a:lnTo>
                    <a:pt x="0" y="23419"/>
                  </a:lnTo>
                  <a:lnTo>
                    <a:pt x="1619" y="23419"/>
                  </a:lnTo>
                  <a:lnTo>
                    <a:pt x="1619"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88;p31">
              <a:extLst>
                <a:ext uri="{FF2B5EF4-FFF2-40B4-BE49-F238E27FC236}">
                  <a16:creationId xmlns:a16="http://schemas.microsoft.com/office/drawing/2014/main" id="{CCA345DC-35FC-2749-AB76-B82C8E628C31}"/>
                </a:ext>
              </a:extLst>
            </p:cNvPr>
            <p:cNvSpPr/>
            <p:nvPr/>
          </p:nvSpPr>
          <p:spPr>
            <a:xfrm>
              <a:off x="1946723" y="4506963"/>
              <a:ext cx="494246" cy="132180"/>
            </a:xfrm>
            <a:custGeom>
              <a:avLst/>
              <a:gdLst/>
              <a:ahLst/>
              <a:cxnLst/>
              <a:rect l="l" t="t" r="r" b="b"/>
              <a:pathLst>
                <a:path w="15297" h="4091" extrusionOk="0">
                  <a:moveTo>
                    <a:pt x="3879" y="1"/>
                  </a:moveTo>
                  <a:lnTo>
                    <a:pt x="3678" y="20"/>
                  </a:lnTo>
                  <a:lnTo>
                    <a:pt x="3467" y="49"/>
                  </a:lnTo>
                  <a:lnTo>
                    <a:pt x="3266" y="87"/>
                  </a:lnTo>
                  <a:lnTo>
                    <a:pt x="3065" y="125"/>
                  </a:lnTo>
                  <a:lnTo>
                    <a:pt x="2874" y="183"/>
                  </a:lnTo>
                  <a:lnTo>
                    <a:pt x="2682" y="250"/>
                  </a:lnTo>
                  <a:lnTo>
                    <a:pt x="2500" y="326"/>
                  </a:lnTo>
                  <a:lnTo>
                    <a:pt x="2318" y="403"/>
                  </a:lnTo>
                  <a:lnTo>
                    <a:pt x="2146" y="499"/>
                  </a:lnTo>
                  <a:lnTo>
                    <a:pt x="1973" y="595"/>
                  </a:lnTo>
                  <a:lnTo>
                    <a:pt x="1801" y="700"/>
                  </a:lnTo>
                  <a:lnTo>
                    <a:pt x="1648" y="815"/>
                  </a:lnTo>
                  <a:lnTo>
                    <a:pt x="1485" y="939"/>
                  </a:lnTo>
                  <a:lnTo>
                    <a:pt x="1341" y="1064"/>
                  </a:lnTo>
                  <a:lnTo>
                    <a:pt x="1197" y="1198"/>
                  </a:lnTo>
                  <a:lnTo>
                    <a:pt x="1063" y="1342"/>
                  </a:lnTo>
                  <a:lnTo>
                    <a:pt x="929" y="1495"/>
                  </a:lnTo>
                  <a:lnTo>
                    <a:pt x="814" y="1648"/>
                  </a:lnTo>
                  <a:lnTo>
                    <a:pt x="699" y="1811"/>
                  </a:lnTo>
                  <a:lnTo>
                    <a:pt x="594" y="1974"/>
                  </a:lnTo>
                  <a:lnTo>
                    <a:pt x="489" y="2146"/>
                  </a:lnTo>
                  <a:lnTo>
                    <a:pt x="402" y="2319"/>
                  </a:lnTo>
                  <a:lnTo>
                    <a:pt x="316" y="2501"/>
                  </a:lnTo>
                  <a:lnTo>
                    <a:pt x="249" y="2692"/>
                  </a:lnTo>
                  <a:lnTo>
                    <a:pt x="182" y="2874"/>
                  </a:lnTo>
                  <a:lnTo>
                    <a:pt x="125" y="3075"/>
                  </a:lnTo>
                  <a:lnTo>
                    <a:pt x="77" y="3267"/>
                  </a:lnTo>
                  <a:lnTo>
                    <a:pt x="48" y="3468"/>
                  </a:lnTo>
                  <a:lnTo>
                    <a:pt x="19" y="3679"/>
                  </a:lnTo>
                  <a:lnTo>
                    <a:pt x="0" y="3880"/>
                  </a:lnTo>
                  <a:lnTo>
                    <a:pt x="0" y="4091"/>
                  </a:lnTo>
                  <a:lnTo>
                    <a:pt x="1169" y="4091"/>
                  </a:lnTo>
                  <a:lnTo>
                    <a:pt x="1178" y="3947"/>
                  </a:lnTo>
                  <a:lnTo>
                    <a:pt x="1188" y="3794"/>
                  </a:lnTo>
                  <a:lnTo>
                    <a:pt x="1207" y="3650"/>
                  </a:lnTo>
                  <a:lnTo>
                    <a:pt x="1236" y="3506"/>
                  </a:lnTo>
                  <a:lnTo>
                    <a:pt x="1264" y="3363"/>
                  </a:lnTo>
                  <a:lnTo>
                    <a:pt x="1303" y="3229"/>
                  </a:lnTo>
                  <a:lnTo>
                    <a:pt x="1351" y="3094"/>
                  </a:lnTo>
                  <a:lnTo>
                    <a:pt x="1399" y="2960"/>
                  </a:lnTo>
                  <a:lnTo>
                    <a:pt x="1466" y="2826"/>
                  </a:lnTo>
                  <a:lnTo>
                    <a:pt x="1523" y="2702"/>
                  </a:lnTo>
                  <a:lnTo>
                    <a:pt x="1600" y="2577"/>
                  </a:lnTo>
                  <a:lnTo>
                    <a:pt x="1676" y="2462"/>
                  </a:lnTo>
                  <a:lnTo>
                    <a:pt x="1753" y="2347"/>
                  </a:lnTo>
                  <a:lnTo>
                    <a:pt x="1839" y="2242"/>
                  </a:lnTo>
                  <a:lnTo>
                    <a:pt x="1935" y="2137"/>
                  </a:lnTo>
                  <a:lnTo>
                    <a:pt x="2031" y="2031"/>
                  </a:lnTo>
                  <a:lnTo>
                    <a:pt x="2127" y="1935"/>
                  </a:lnTo>
                  <a:lnTo>
                    <a:pt x="2232" y="1840"/>
                  </a:lnTo>
                  <a:lnTo>
                    <a:pt x="2347" y="1754"/>
                  </a:lnTo>
                  <a:lnTo>
                    <a:pt x="2462" y="1677"/>
                  </a:lnTo>
                  <a:lnTo>
                    <a:pt x="2577" y="1600"/>
                  </a:lnTo>
                  <a:lnTo>
                    <a:pt x="2701" y="1524"/>
                  </a:lnTo>
                  <a:lnTo>
                    <a:pt x="2826" y="1466"/>
                  </a:lnTo>
                  <a:lnTo>
                    <a:pt x="2960" y="1409"/>
                  </a:lnTo>
                  <a:lnTo>
                    <a:pt x="3094" y="1351"/>
                  </a:lnTo>
                  <a:lnTo>
                    <a:pt x="3228" y="1303"/>
                  </a:lnTo>
                  <a:lnTo>
                    <a:pt x="3362" y="1265"/>
                  </a:lnTo>
                  <a:lnTo>
                    <a:pt x="3506" y="1236"/>
                  </a:lnTo>
                  <a:lnTo>
                    <a:pt x="3649" y="1208"/>
                  </a:lnTo>
                  <a:lnTo>
                    <a:pt x="3793" y="1188"/>
                  </a:lnTo>
                  <a:lnTo>
                    <a:pt x="3946" y="1179"/>
                  </a:lnTo>
                  <a:lnTo>
                    <a:pt x="11350" y="1179"/>
                  </a:lnTo>
                  <a:lnTo>
                    <a:pt x="11494" y="1188"/>
                  </a:lnTo>
                  <a:lnTo>
                    <a:pt x="11638" y="1208"/>
                  </a:lnTo>
                  <a:lnTo>
                    <a:pt x="11781" y="1236"/>
                  </a:lnTo>
                  <a:lnTo>
                    <a:pt x="11925" y="1265"/>
                  </a:lnTo>
                  <a:lnTo>
                    <a:pt x="12069" y="1303"/>
                  </a:lnTo>
                  <a:lnTo>
                    <a:pt x="12203" y="1351"/>
                  </a:lnTo>
                  <a:lnTo>
                    <a:pt x="12337" y="1409"/>
                  </a:lnTo>
                  <a:lnTo>
                    <a:pt x="12461" y="1466"/>
                  </a:lnTo>
                  <a:lnTo>
                    <a:pt x="12586" y="1524"/>
                  </a:lnTo>
                  <a:lnTo>
                    <a:pt x="12710" y="1600"/>
                  </a:lnTo>
                  <a:lnTo>
                    <a:pt x="12825" y="1677"/>
                  </a:lnTo>
                  <a:lnTo>
                    <a:pt x="12940" y="1754"/>
                  </a:lnTo>
                  <a:lnTo>
                    <a:pt x="13055" y="1840"/>
                  </a:lnTo>
                  <a:lnTo>
                    <a:pt x="13160" y="1935"/>
                  </a:lnTo>
                  <a:lnTo>
                    <a:pt x="13256" y="2031"/>
                  </a:lnTo>
                  <a:lnTo>
                    <a:pt x="13362" y="2137"/>
                  </a:lnTo>
                  <a:lnTo>
                    <a:pt x="13448" y="2242"/>
                  </a:lnTo>
                  <a:lnTo>
                    <a:pt x="13534" y="2347"/>
                  </a:lnTo>
                  <a:lnTo>
                    <a:pt x="13620" y="2462"/>
                  </a:lnTo>
                  <a:lnTo>
                    <a:pt x="13697" y="2577"/>
                  </a:lnTo>
                  <a:lnTo>
                    <a:pt x="13764" y="2702"/>
                  </a:lnTo>
                  <a:lnTo>
                    <a:pt x="13831" y="2826"/>
                  </a:lnTo>
                  <a:lnTo>
                    <a:pt x="13888" y="2960"/>
                  </a:lnTo>
                  <a:lnTo>
                    <a:pt x="13936" y="3094"/>
                  </a:lnTo>
                  <a:lnTo>
                    <a:pt x="13984" y="3229"/>
                  </a:lnTo>
                  <a:lnTo>
                    <a:pt x="14023" y="3363"/>
                  </a:lnTo>
                  <a:lnTo>
                    <a:pt x="14061" y="3506"/>
                  </a:lnTo>
                  <a:lnTo>
                    <a:pt x="14080" y="3650"/>
                  </a:lnTo>
                  <a:lnTo>
                    <a:pt x="14099" y="3794"/>
                  </a:lnTo>
                  <a:lnTo>
                    <a:pt x="14109" y="3947"/>
                  </a:lnTo>
                  <a:lnTo>
                    <a:pt x="14118" y="4091"/>
                  </a:lnTo>
                  <a:lnTo>
                    <a:pt x="15296" y="4091"/>
                  </a:lnTo>
                  <a:lnTo>
                    <a:pt x="15287" y="3880"/>
                  </a:lnTo>
                  <a:lnTo>
                    <a:pt x="15268" y="3679"/>
                  </a:lnTo>
                  <a:lnTo>
                    <a:pt x="15249" y="3468"/>
                  </a:lnTo>
                  <a:lnTo>
                    <a:pt x="15210" y="3267"/>
                  </a:lnTo>
                  <a:lnTo>
                    <a:pt x="15162" y="3075"/>
                  </a:lnTo>
                  <a:lnTo>
                    <a:pt x="15105" y="2874"/>
                  </a:lnTo>
                  <a:lnTo>
                    <a:pt x="15047" y="2692"/>
                  </a:lnTo>
                  <a:lnTo>
                    <a:pt x="14971" y="2501"/>
                  </a:lnTo>
                  <a:lnTo>
                    <a:pt x="14885" y="2319"/>
                  </a:lnTo>
                  <a:lnTo>
                    <a:pt x="14798" y="2146"/>
                  </a:lnTo>
                  <a:lnTo>
                    <a:pt x="14703" y="1974"/>
                  </a:lnTo>
                  <a:lnTo>
                    <a:pt x="14588" y="1811"/>
                  </a:lnTo>
                  <a:lnTo>
                    <a:pt x="14473" y="1648"/>
                  </a:lnTo>
                  <a:lnTo>
                    <a:pt x="14358" y="1495"/>
                  </a:lnTo>
                  <a:lnTo>
                    <a:pt x="14224" y="1342"/>
                  </a:lnTo>
                  <a:lnTo>
                    <a:pt x="14090" y="1198"/>
                  </a:lnTo>
                  <a:lnTo>
                    <a:pt x="13946" y="1064"/>
                  </a:lnTo>
                  <a:lnTo>
                    <a:pt x="13802" y="939"/>
                  </a:lnTo>
                  <a:lnTo>
                    <a:pt x="13649" y="815"/>
                  </a:lnTo>
                  <a:lnTo>
                    <a:pt x="13486" y="700"/>
                  </a:lnTo>
                  <a:lnTo>
                    <a:pt x="13323" y="595"/>
                  </a:lnTo>
                  <a:lnTo>
                    <a:pt x="13151" y="499"/>
                  </a:lnTo>
                  <a:lnTo>
                    <a:pt x="12969" y="403"/>
                  </a:lnTo>
                  <a:lnTo>
                    <a:pt x="12787" y="326"/>
                  </a:lnTo>
                  <a:lnTo>
                    <a:pt x="12605" y="250"/>
                  </a:lnTo>
                  <a:lnTo>
                    <a:pt x="12413" y="183"/>
                  </a:lnTo>
                  <a:lnTo>
                    <a:pt x="12222" y="125"/>
                  </a:lnTo>
                  <a:lnTo>
                    <a:pt x="12021" y="87"/>
                  </a:lnTo>
                  <a:lnTo>
                    <a:pt x="11820" y="49"/>
                  </a:lnTo>
                  <a:lnTo>
                    <a:pt x="11618" y="20"/>
                  </a:lnTo>
                  <a:lnTo>
                    <a:pt x="11408" y="1"/>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9;p31">
              <a:extLst>
                <a:ext uri="{FF2B5EF4-FFF2-40B4-BE49-F238E27FC236}">
                  <a16:creationId xmlns:a16="http://schemas.microsoft.com/office/drawing/2014/main" id="{8E209126-402A-DA4D-A720-9267D65405A1}"/>
                </a:ext>
              </a:extLst>
            </p:cNvPr>
            <p:cNvSpPr/>
            <p:nvPr/>
          </p:nvSpPr>
          <p:spPr>
            <a:xfrm>
              <a:off x="2131475" y="3821168"/>
              <a:ext cx="113279" cy="205201"/>
            </a:xfrm>
            <a:custGeom>
              <a:avLst/>
              <a:gdLst/>
              <a:ahLst/>
              <a:cxnLst/>
              <a:rect l="l" t="t" r="r" b="b"/>
              <a:pathLst>
                <a:path w="3506" h="6351" extrusionOk="0">
                  <a:moveTo>
                    <a:pt x="0" y="1"/>
                  </a:moveTo>
                  <a:lnTo>
                    <a:pt x="661" y="6351"/>
                  </a:lnTo>
                  <a:lnTo>
                    <a:pt x="2845" y="6351"/>
                  </a:lnTo>
                  <a:lnTo>
                    <a:pt x="3506" y="1"/>
                  </a:lnTo>
                  <a:close/>
                </a:path>
              </a:pathLst>
            </a:custGeom>
            <a:solidFill>
              <a:srgbClr val="696E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90;p31">
              <a:extLst>
                <a:ext uri="{FF2B5EF4-FFF2-40B4-BE49-F238E27FC236}">
                  <a16:creationId xmlns:a16="http://schemas.microsoft.com/office/drawing/2014/main" id="{20029560-FB82-C644-B54F-E8461B463E17}"/>
                </a:ext>
              </a:extLst>
            </p:cNvPr>
            <p:cNvSpPr/>
            <p:nvPr/>
          </p:nvSpPr>
          <p:spPr>
            <a:xfrm>
              <a:off x="1801260" y="3705431"/>
              <a:ext cx="780190" cy="115767"/>
            </a:xfrm>
            <a:custGeom>
              <a:avLst/>
              <a:gdLst/>
              <a:ahLst/>
              <a:cxnLst/>
              <a:rect l="l" t="t" r="r" b="b"/>
              <a:pathLst>
                <a:path w="24147" h="3583" extrusionOk="0">
                  <a:moveTo>
                    <a:pt x="3171" y="0"/>
                  </a:moveTo>
                  <a:lnTo>
                    <a:pt x="3008" y="10"/>
                  </a:lnTo>
                  <a:lnTo>
                    <a:pt x="2855" y="20"/>
                  </a:lnTo>
                  <a:lnTo>
                    <a:pt x="2692" y="39"/>
                  </a:lnTo>
                  <a:lnTo>
                    <a:pt x="2539" y="67"/>
                  </a:lnTo>
                  <a:lnTo>
                    <a:pt x="2385" y="106"/>
                  </a:lnTo>
                  <a:lnTo>
                    <a:pt x="2232" y="144"/>
                  </a:lnTo>
                  <a:lnTo>
                    <a:pt x="2089" y="192"/>
                  </a:lnTo>
                  <a:lnTo>
                    <a:pt x="1945" y="249"/>
                  </a:lnTo>
                  <a:lnTo>
                    <a:pt x="1801" y="316"/>
                  </a:lnTo>
                  <a:lnTo>
                    <a:pt x="1667" y="384"/>
                  </a:lnTo>
                  <a:lnTo>
                    <a:pt x="1533" y="460"/>
                  </a:lnTo>
                  <a:lnTo>
                    <a:pt x="1399" y="546"/>
                  </a:lnTo>
                  <a:lnTo>
                    <a:pt x="1274" y="633"/>
                  </a:lnTo>
                  <a:lnTo>
                    <a:pt x="1159" y="728"/>
                  </a:lnTo>
                  <a:lnTo>
                    <a:pt x="1044" y="824"/>
                  </a:lnTo>
                  <a:lnTo>
                    <a:pt x="930" y="929"/>
                  </a:lnTo>
                  <a:lnTo>
                    <a:pt x="824" y="1044"/>
                  </a:lnTo>
                  <a:lnTo>
                    <a:pt x="728" y="1159"/>
                  </a:lnTo>
                  <a:lnTo>
                    <a:pt x="633" y="1274"/>
                  </a:lnTo>
                  <a:lnTo>
                    <a:pt x="546" y="1399"/>
                  </a:lnTo>
                  <a:lnTo>
                    <a:pt x="460" y="1533"/>
                  </a:lnTo>
                  <a:lnTo>
                    <a:pt x="384" y="1657"/>
                  </a:lnTo>
                  <a:lnTo>
                    <a:pt x="317" y="1801"/>
                  </a:lnTo>
                  <a:lnTo>
                    <a:pt x="250" y="1935"/>
                  </a:lnTo>
                  <a:lnTo>
                    <a:pt x="202" y="2079"/>
                  </a:lnTo>
                  <a:lnTo>
                    <a:pt x="144" y="2232"/>
                  </a:lnTo>
                  <a:lnTo>
                    <a:pt x="106" y="2376"/>
                  </a:lnTo>
                  <a:lnTo>
                    <a:pt x="68" y="2529"/>
                  </a:lnTo>
                  <a:lnTo>
                    <a:pt x="39" y="2692"/>
                  </a:lnTo>
                  <a:lnTo>
                    <a:pt x="20" y="2845"/>
                  </a:lnTo>
                  <a:lnTo>
                    <a:pt x="10" y="3008"/>
                  </a:lnTo>
                  <a:lnTo>
                    <a:pt x="0" y="3171"/>
                  </a:lnTo>
                  <a:lnTo>
                    <a:pt x="0" y="3583"/>
                  </a:lnTo>
                  <a:lnTo>
                    <a:pt x="24147" y="3583"/>
                  </a:lnTo>
                  <a:lnTo>
                    <a:pt x="24147" y="3171"/>
                  </a:lnTo>
                  <a:lnTo>
                    <a:pt x="24147" y="3008"/>
                  </a:lnTo>
                  <a:lnTo>
                    <a:pt x="24128" y="2845"/>
                  </a:lnTo>
                  <a:lnTo>
                    <a:pt x="24109" y="2692"/>
                  </a:lnTo>
                  <a:lnTo>
                    <a:pt x="24080" y="2529"/>
                  </a:lnTo>
                  <a:lnTo>
                    <a:pt x="24051" y="2376"/>
                  </a:lnTo>
                  <a:lnTo>
                    <a:pt x="24003" y="2232"/>
                  </a:lnTo>
                  <a:lnTo>
                    <a:pt x="23955" y="2079"/>
                  </a:lnTo>
                  <a:lnTo>
                    <a:pt x="23898" y="1935"/>
                  </a:lnTo>
                  <a:lnTo>
                    <a:pt x="23831" y="1801"/>
                  </a:lnTo>
                  <a:lnTo>
                    <a:pt x="23764" y="1657"/>
                  </a:lnTo>
                  <a:lnTo>
                    <a:pt x="23687" y="1533"/>
                  </a:lnTo>
                  <a:lnTo>
                    <a:pt x="23601" y="1399"/>
                  </a:lnTo>
                  <a:lnTo>
                    <a:pt x="23515" y="1274"/>
                  </a:lnTo>
                  <a:lnTo>
                    <a:pt x="23419" y="1159"/>
                  </a:lnTo>
                  <a:lnTo>
                    <a:pt x="23323" y="1044"/>
                  </a:lnTo>
                  <a:lnTo>
                    <a:pt x="23218" y="929"/>
                  </a:lnTo>
                  <a:lnTo>
                    <a:pt x="23112" y="824"/>
                  </a:lnTo>
                  <a:lnTo>
                    <a:pt x="22997" y="728"/>
                  </a:lnTo>
                  <a:lnTo>
                    <a:pt x="22873" y="633"/>
                  </a:lnTo>
                  <a:lnTo>
                    <a:pt x="22748" y="546"/>
                  </a:lnTo>
                  <a:lnTo>
                    <a:pt x="22624" y="460"/>
                  </a:lnTo>
                  <a:lnTo>
                    <a:pt x="22490" y="384"/>
                  </a:lnTo>
                  <a:lnTo>
                    <a:pt x="22346" y="316"/>
                  </a:lnTo>
                  <a:lnTo>
                    <a:pt x="22212" y="249"/>
                  </a:lnTo>
                  <a:lnTo>
                    <a:pt x="22068" y="192"/>
                  </a:lnTo>
                  <a:lnTo>
                    <a:pt x="21915" y="144"/>
                  </a:lnTo>
                  <a:lnTo>
                    <a:pt x="21771" y="106"/>
                  </a:lnTo>
                  <a:lnTo>
                    <a:pt x="21618" y="67"/>
                  </a:lnTo>
                  <a:lnTo>
                    <a:pt x="21455" y="39"/>
                  </a:lnTo>
                  <a:lnTo>
                    <a:pt x="21302" y="20"/>
                  </a:lnTo>
                  <a:lnTo>
                    <a:pt x="21139" y="10"/>
                  </a:lnTo>
                  <a:lnTo>
                    <a:pt x="209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91;p31">
              <a:extLst>
                <a:ext uri="{FF2B5EF4-FFF2-40B4-BE49-F238E27FC236}">
                  <a16:creationId xmlns:a16="http://schemas.microsoft.com/office/drawing/2014/main" id="{D7189914-DB4B-0D43-9135-6CD15F78E947}"/>
                </a:ext>
              </a:extLst>
            </p:cNvPr>
            <p:cNvSpPr/>
            <p:nvPr/>
          </p:nvSpPr>
          <p:spPr>
            <a:xfrm>
              <a:off x="2279717" y="1805851"/>
              <a:ext cx="732855" cy="701935"/>
            </a:xfrm>
            <a:custGeom>
              <a:avLst/>
              <a:gdLst/>
              <a:ahLst/>
              <a:cxnLst/>
              <a:rect l="l" t="t" r="r" b="b"/>
              <a:pathLst>
                <a:path w="22682" h="21725" extrusionOk="0">
                  <a:moveTo>
                    <a:pt x="1878" y="1"/>
                  </a:moveTo>
                  <a:lnTo>
                    <a:pt x="1609" y="30"/>
                  </a:lnTo>
                  <a:lnTo>
                    <a:pt x="1341" y="78"/>
                  </a:lnTo>
                  <a:lnTo>
                    <a:pt x="1217" y="106"/>
                  </a:lnTo>
                  <a:lnTo>
                    <a:pt x="1092" y="135"/>
                  </a:lnTo>
                  <a:lnTo>
                    <a:pt x="968" y="183"/>
                  </a:lnTo>
                  <a:lnTo>
                    <a:pt x="853" y="231"/>
                  </a:lnTo>
                  <a:lnTo>
                    <a:pt x="738" y="279"/>
                  </a:lnTo>
                  <a:lnTo>
                    <a:pt x="623" y="336"/>
                  </a:lnTo>
                  <a:lnTo>
                    <a:pt x="508" y="403"/>
                  </a:lnTo>
                  <a:lnTo>
                    <a:pt x="402" y="470"/>
                  </a:lnTo>
                  <a:lnTo>
                    <a:pt x="297" y="547"/>
                  </a:lnTo>
                  <a:lnTo>
                    <a:pt x="192" y="624"/>
                  </a:lnTo>
                  <a:lnTo>
                    <a:pt x="96" y="710"/>
                  </a:lnTo>
                  <a:lnTo>
                    <a:pt x="0" y="805"/>
                  </a:lnTo>
                  <a:lnTo>
                    <a:pt x="134" y="1390"/>
                  </a:lnTo>
                  <a:lnTo>
                    <a:pt x="307" y="2070"/>
                  </a:lnTo>
                  <a:lnTo>
                    <a:pt x="527" y="2961"/>
                  </a:lnTo>
                  <a:lnTo>
                    <a:pt x="805" y="4024"/>
                  </a:lnTo>
                  <a:lnTo>
                    <a:pt x="1140" y="5231"/>
                  </a:lnTo>
                  <a:lnTo>
                    <a:pt x="1514" y="6533"/>
                  </a:lnTo>
                  <a:lnTo>
                    <a:pt x="1715" y="7223"/>
                  </a:lnTo>
                  <a:lnTo>
                    <a:pt x="1935" y="7912"/>
                  </a:lnTo>
                  <a:lnTo>
                    <a:pt x="2155" y="8621"/>
                  </a:lnTo>
                  <a:lnTo>
                    <a:pt x="2395" y="9330"/>
                  </a:lnTo>
                  <a:lnTo>
                    <a:pt x="2634" y="10039"/>
                  </a:lnTo>
                  <a:lnTo>
                    <a:pt x="2883" y="10748"/>
                  </a:lnTo>
                  <a:lnTo>
                    <a:pt x="3142" y="11437"/>
                  </a:lnTo>
                  <a:lnTo>
                    <a:pt x="3400" y="12127"/>
                  </a:lnTo>
                  <a:lnTo>
                    <a:pt x="3678" y="12788"/>
                  </a:lnTo>
                  <a:lnTo>
                    <a:pt x="3946" y="13429"/>
                  </a:lnTo>
                  <a:lnTo>
                    <a:pt x="4234" y="14052"/>
                  </a:lnTo>
                  <a:lnTo>
                    <a:pt x="4521" y="14636"/>
                  </a:lnTo>
                  <a:lnTo>
                    <a:pt x="4808" y="15182"/>
                  </a:lnTo>
                  <a:lnTo>
                    <a:pt x="4952" y="15441"/>
                  </a:lnTo>
                  <a:lnTo>
                    <a:pt x="5105" y="15690"/>
                  </a:lnTo>
                  <a:lnTo>
                    <a:pt x="5249" y="15929"/>
                  </a:lnTo>
                  <a:lnTo>
                    <a:pt x="5402" y="16159"/>
                  </a:lnTo>
                  <a:lnTo>
                    <a:pt x="5556" y="16380"/>
                  </a:lnTo>
                  <a:lnTo>
                    <a:pt x="5699" y="16581"/>
                  </a:lnTo>
                  <a:lnTo>
                    <a:pt x="5852" y="16772"/>
                  </a:lnTo>
                  <a:lnTo>
                    <a:pt x="6006" y="16945"/>
                  </a:lnTo>
                  <a:lnTo>
                    <a:pt x="6159" y="17107"/>
                  </a:lnTo>
                  <a:lnTo>
                    <a:pt x="6312" y="17251"/>
                  </a:lnTo>
                  <a:lnTo>
                    <a:pt x="6456" y="17376"/>
                  </a:lnTo>
                  <a:lnTo>
                    <a:pt x="6609" y="17491"/>
                  </a:lnTo>
                  <a:lnTo>
                    <a:pt x="6772" y="17615"/>
                  </a:lnTo>
                  <a:lnTo>
                    <a:pt x="6954" y="17730"/>
                  </a:lnTo>
                  <a:lnTo>
                    <a:pt x="7145" y="17855"/>
                  </a:lnTo>
                  <a:lnTo>
                    <a:pt x="7347" y="17969"/>
                  </a:lnTo>
                  <a:lnTo>
                    <a:pt x="7557" y="18084"/>
                  </a:lnTo>
                  <a:lnTo>
                    <a:pt x="7778" y="18190"/>
                  </a:lnTo>
                  <a:lnTo>
                    <a:pt x="8247" y="18420"/>
                  </a:lnTo>
                  <a:lnTo>
                    <a:pt x="8755" y="18640"/>
                  </a:lnTo>
                  <a:lnTo>
                    <a:pt x="9291" y="18851"/>
                  </a:lnTo>
                  <a:lnTo>
                    <a:pt x="9846" y="19052"/>
                  </a:lnTo>
                  <a:lnTo>
                    <a:pt x="10440" y="19253"/>
                  </a:lnTo>
                  <a:lnTo>
                    <a:pt x="11044" y="19445"/>
                  </a:lnTo>
                  <a:lnTo>
                    <a:pt x="11657" y="19636"/>
                  </a:lnTo>
                  <a:lnTo>
                    <a:pt x="12289" y="19818"/>
                  </a:lnTo>
                  <a:lnTo>
                    <a:pt x="12921" y="19990"/>
                  </a:lnTo>
                  <a:lnTo>
                    <a:pt x="13563" y="20153"/>
                  </a:lnTo>
                  <a:lnTo>
                    <a:pt x="14205" y="20316"/>
                  </a:lnTo>
                  <a:lnTo>
                    <a:pt x="14837" y="20469"/>
                  </a:lnTo>
                  <a:lnTo>
                    <a:pt x="16072" y="20747"/>
                  </a:lnTo>
                  <a:lnTo>
                    <a:pt x="17250" y="20996"/>
                  </a:lnTo>
                  <a:lnTo>
                    <a:pt x="18333" y="21216"/>
                  </a:lnTo>
                  <a:lnTo>
                    <a:pt x="19281" y="21389"/>
                  </a:lnTo>
                  <a:lnTo>
                    <a:pt x="20076" y="21533"/>
                  </a:lnTo>
                  <a:lnTo>
                    <a:pt x="20689" y="21638"/>
                  </a:lnTo>
                  <a:lnTo>
                    <a:pt x="21206" y="21724"/>
                  </a:lnTo>
                  <a:lnTo>
                    <a:pt x="21292" y="21475"/>
                  </a:lnTo>
                  <a:lnTo>
                    <a:pt x="21388" y="21178"/>
                  </a:lnTo>
                  <a:lnTo>
                    <a:pt x="21503" y="20776"/>
                  </a:lnTo>
                  <a:lnTo>
                    <a:pt x="21647" y="20278"/>
                  </a:lnTo>
                  <a:lnTo>
                    <a:pt x="21800" y="19703"/>
                  </a:lnTo>
                  <a:lnTo>
                    <a:pt x="21953" y="19052"/>
                  </a:lnTo>
                  <a:lnTo>
                    <a:pt x="22116" y="18343"/>
                  </a:lnTo>
                  <a:lnTo>
                    <a:pt x="22269" y="17577"/>
                  </a:lnTo>
                  <a:lnTo>
                    <a:pt x="22336" y="17184"/>
                  </a:lnTo>
                  <a:lnTo>
                    <a:pt x="22403" y="16772"/>
                  </a:lnTo>
                  <a:lnTo>
                    <a:pt x="22461" y="16351"/>
                  </a:lnTo>
                  <a:lnTo>
                    <a:pt x="22518" y="15929"/>
                  </a:lnTo>
                  <a:lnTo>
                    <a:pt x="22566" y="15498"/>
                  </a:lnTo>
                  <a:lnTo>
                    <a:pt x="22614" y="15067"/>
                  </a:lnTo>
                  <a:lnTo>
                    <a:pt x="22643" y="14627"/>
                  </a:lnTo>
                  <a:lnTo>
                    <a:pt x="22662" y="14186"/>
                  </a:lnTo>
                  <a:lnTo>
                    <a:pt x="22681" y="13736"/>
                  </a:lnTo>
                  <a:lnTo>
                    <a:pt x="22681" y="13295"/>
                  </a:lnTo>
                  <a:lnTo>
                    <a:pt x="22672" y="12855"/>
                  </a:lnTo>
                  <a:lnTo>
                    <a:pt x="22652" y="12424"/>
                  </a:lnTo>
                  <a:lnTo>
                    <a:pt x="22614" y="11983"/>
                  </a:lnTo>
                  <a:lnTo>
                    <a:pt x="22566" y="11552"/>
                  </a:lnTo>
                  <a:lnTo>
                    <a:pt x="22145" y="11600"/>
                  </a:lnTo>
                  <a:lnTo>
                    <a:pt x="21024" y="11715"/>
                  </a:lnTo>
                  <a:lnTo>
                    <a:pt x="20248" y="11782"/>
                  </a:lnTo>
                  <a:lnTo>
                    <a:pt x="19377" y="11849"/>
                  </a:lnTo>
                  <a:lnTo>
                    <a:pt x="18428" y="11907"/>
                  </a:lnTo>
                  <a:lnTo>
                    <a:pt x="17413" y="11945"/>
                  </a:lnTo>
                  <a:lnTo>
                    <a:pt x="16379" y="11974"/>
                  </a:lnTo>
                  <a:lnTo>
                    <a:pt x="15852" y="11983"/>
                  </a:lnTo>
                  <a:lnTo>
                    <a:pt x="15325" y="11983"/>
                  </a:lnTo>
                  <a:lnTo>
                    <a:pt x="14808" y="11974"/>
                  </a:lnTo>
                  <a:lnTo>
                    <a:pt x="14300" y="11964"/>
                  </a:lnTo>
                  <a:lnTo>
                    <a:pt x="13793" y="11935"/>
                  </a:lnTo>
                  <a:lnTo>
                    <a:pt x="13304" y="11907"/>
                  </a:lnTo>
                  <a:lnTo>
                    <a:pt x="12835" y="11859"/>
                  </a:lnTo>
                  <a:lnTo>
                    <a:pt x="12385" y="11801"/>
                  </a:lnTo>
                  <a:lnTo>
                    <a:pt x="11954" y="11744"/>
                  </a:lnTo>
                  <a:lnTo>
                    <a:pt x="11551" y="11657"/>
                  </a:lnTo>
                  <a:lnTo>
                    <a:pt x="11178" y="11571"/>
                  </a:lnTo>
                  <a:lnTo>
                    <a:pt x="10996" y="11523"/>
                  </a:lnTo>
                  <a:lnTo>
                    <a:pt x="10833" y="11466"/>
                  </a:lnTo>
                  <a:lnTo>
                    <a:pt x="10670" y="11408"/>
                  </a:lnTo>
                  <a:lnTo>
                    <a:pt x="10527" y="11351"/>
                  </a:lnTo>
                  <a:lnTo>
                    <a:pt x="10383" y="11284"/>
                  </a:lnTo>
                  <a:lnTo>
                    <a:pt x="10249" y="11217"/>
                  </a:lnTo>
                  <a:lnTo>
                    <a:pt x="10115" y="11131"/>
                  </a:lnTo>
                  <a:lnTo>
                    <a:pt x="9961" y="11035"/>
                  </a:lnTo>
                  <a:lnTo>
                    <a:pt x="9818" y="10930"/>
                  </a:lnTo>
                  <a:lnTo>
                    <a:pt x="9665" y="10815"/>
                  </a:lnTo>
                  <a:lnTo>
                    <a:pt x="9348" y="10546"/>
                  </a:lnTo>
                  <a:lnTo>
                    <a:pt x="9023" y="10250"/>
                  </a:lnTo>
                  <a:lnTo>
                    <a:pt x="8697" y="9914"/>
                  </a:lnTo>
                  <a:lnTo>
                    <a:pt x="8362" y="9550"/>
                  </a:lnTo>
                  <a:lnTo>
                    <a:pt x="8017" y="9167"/>
                  </a:lnTo>
                  <a:lnTo>
                    <a:pt x="7672" y="8746"/>
                  </a:lnTo>
                  <a:lnTo>
                    <a:pt x="7318" y="8315"/>
                  </a:lnTo>
                  <a:lnTo>
                    <a:pt x="6973" y="7865"/>
                  </a:lnTo>
                  <a:lnTo>
                    <a:pt x="6628" y="7405"/>
                  </a:lnTo>
                  <a:lnTo>
                    <a:pt x="6274" y="6926"/>
                  </a:lnTo>
                  <a:lnTo>
                    <a:pt x="5929" y="6437"/>
                  </a:lnTo>
                  <a:lnTo>
                    <a:pt x="5594" y="5949"/>
                  </a:lnTo>
                  <a:lnTo>
                    <a:pt x="4933" y="4972"/>
                  </a:lnTo>
                  <a:lnTo>
                    <a:pt x="4310" y="4014"/>
                  </a:lnTo>
                  <a:lnTo>
                    <a:pt x="3736" y="3104"/>
                  </a:lnTo>
                  <a:lnTo>
                    <a:pt x="3209" y="2261"/>
                  </a:lnTo>
                  <a:lnTo>
                    <a:pt x="2759" y="1514"/>
                  </a:lnTo>
                  <a:lnTo>
                    <a:pt x="2117" y="413"/>
                  </a:lnTo>
                  <a:lnTo>
                    <a:pt x="1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92;p31">
              <a:extLst>
                <a:ext uri="{FF2B5EF4-FFF2-40B4-BE49-F238E27FC236}">
                  <a16:creationId xmlns:a16="http://schemas.microsoft.com/office/drawing/2014/main" id="{E5AF3EBA-A096-5B46-ACC6-B3E9B0E54990}"/>
                </a:ext>
              </a:extLst>
            </p:cNvPr>
            <p:cNvSpPr/>
            <p:nvPr/>
          </p:nvSpPr>
          <p:spPr>
            <a:xfrm>
              <a:off x="2910712" y="4519952"/>
              <a:ext cx="99709" cy="108982"/>
            </a:xfrm>
            <a:custGeom>
              <a:avLst/>
              <a:gdLst/>
              <a:ahLst/>
              <a:cxnLst/>
              <a:rect l="l" t="t" r="r" b="b"/>
              <a:pathLst>
                <a:path w="3086" h="3373" extrusionOk="0">
                  <a:moveTo>
                    <a:pt x="1782" y="1"/>
                  </a:moveTo>
                  <a:lnTo>
                    <a:pt x="1390" y="997"/>
                  </a:lnTo>
                  <a:lnTo>
                    <a:pt x="1313" y="1083"/>
                  </a:lnTo>
                  <a:lnTo>
                    <a:pt x="1112" y="1284"/>
                  </a:lnTo>
                  <a:lnTo>
                    <a:pt x="834" y="1591"/>
                  </a:lnTo>
                  <a:lnTo>
                    <a:pt x="681" y="1763"/>
                  </a:lnTo>
                  <a:lnTo>
                    <a:pt x="528" y="1945"/>
                  </a:lnTo>
                  <a:lnTo>
                    <a:pt x="384" y="2137"/>
                  </a:lnTo>
                  <a:lnTo>
                    <a:pt x="250" y="2328"/>
                  </a:lnTo>
                  <a:lnTo>
                    <a:pt x="145" y="2520"/>
                  </a:lnTo>
                  <a:lnTo>
                    <a:pt x="97" y="2616"/>
                  </a:lnTo>
                  <a:lnTo>
                    <a:pt x="58" y="2702"/>
                  </a:lnTo>
                  <a:lnTo>
                    <a:pt x="30" y="2788"/>
                  </a:lnTo>
                  <a:lnTo>
                    <a:pt x="11" y="2874"/>
                  </a:lnTo>
                  <a:lnTo>
                    <a:pt x="1" y="2951"/>
                  </a:lnTo>
                  <a:lnTo>
                    <a:pt x="1" y="3028"/>
                  </a:lnTo>
                  <a:lnTo>
                    <a:pt x="11" y="3095"/>
                  </a:lnTo>
                  <a:lnTo>
                    <a:pt x="30" y="3152"/>
                  </a:lnTo>
                  <a:lnTo>
                    <a:pt x="68" y="3210"/>
                  </a:lnTo>
                  <a:lnTo>
                    <a:pt x="116" y="3258"/>
                  </a:lnTo>
                  <a:lnTo>
                    <a:pt x="164" y="3296"/>
                  </a:lnTo>
                  <a:lnTo>
                    <a:pt x="221" y="3325"/>
                  </a:lnTo>
                  <a:lnTo>
                    <a:pt x="288" y="3344"/>
                  </a:lnTo>
                  <a:lnTo>
                    <a:pt x="355" y="3363"/>
                  </a:lnTo>
                  <a:lnTo>
                    <a:pt x="432" y="3372"/>
                  </a:lnTo>
                  <a:lnTo>
                    <a:pt x="671" y="3372"/>
                  </a:lnTo>
                  <a:lnTo>
                    <a:pt x="844" y="3344"/>
                  </a:lnTo>
                  <a:lnTo>
                    <a:pt x="1035" y="3296"/>
                  </a:lnTo>
                  <a:lnTo>
                    <a:pt x="1227" y="3229"/>
                  </a:lnTo>
                  <a:lnTo>
                    <a:pt x="1419" y="3152"/>
                  </a:lnTo>
                  <a:lnTo>
                    <a:pt x="1620" y="3066"/>
                  </a:lnTo>
                  <a:lnTo>
                    <a:pt x="1821" y="2961"/>
                  </a:lnTo>
                  <a:lnTo>
                    <a:pt x="2012" y="2855"/>
                  </a:lnTo>
                  <a:lnTo>
                    <a:pt x="2194" y="2731"/>
                  </a:lnTo>
                  <a:lnTo>
                    <a:pt x="2367" y="2616"/>
                  </a:lnTo>
                  <a:lnTo>
                    <a:pt x="2530" y="2491"/>
                  </a:lnTo>
                  <a:lnTo>
                    <a:pt x="2673" y="2367"/>
                  </a:lnTo>
                  <a:lnTo>
                    <a:pt x="2798" y="2242"/>
                  </a:lnTo>
                  <a:lnTo>
                    <a:pt x="2865" y="2156"/>
                  </a:lnTo>
                  <a:lnTo>
                    <a:pt x="2932" y="2079"/>
                  </a:lnTo>
                  <a:lnTo>
                    <a:pt x="2980" y="1984"/>
                  </a:lnTo>
                  <a:lnTo>
                    <a:pt x="3018" y="1897"/>
                  </a:lnTo>
                  <a:lnTo>
                    <a:pt x="3047" y="1792"/>
                  </a:lnTo>
                  <a:lnTo>
                    <a:pt x="3076" y="1696"/>
                  </a:lnTo>
                  <a:lnTo>
                    <a:pt x="3085" y="1591"/>
                  </a:lnTo>
                  <a:lnTo>
                    <a:pt x="3085" y="1486"/>
                  </a:lnTo>
                  <a:lnTo>
                    <a:pt x="3056" y="87"/>
                  </a:lnTo>
                  <a:lnTo>
                    <a:pt x="1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93;p31">
              <a:extLst>
                <a:ext uri="{FF2B5EF4-FFF2-40B4-BE49-F238E27FC236}">
                  <a16:creationId xmlns:a16="http://schemas.microsoft.com/office/drawing/2014/main" id="{6C600482-CE31-5740-8917-D6565C696D91}"/>
                </a:ext>
              </a:extLst>
            </p:cNvPr>
            <p:cNvSpPr/>
            <p:nvPr/>
          </p:nvSpPr>
          <p:spPr>
            <a:xfrm>
              <a:off x="3236307" y="4527093"/>
              <a:ext cx="119773" cy="96898"/>
            </a:xfrm>
            <a:custGeom>
              <a:avLst/>
              <a:gdLst/>
              <a:ahLst/>
              <a:cxnLst/>
              <a:rect l="l" t="t" r="r" b="b"/>
              <a:pathLst>
                <a:path w="3707" h="2999" extrusionOk="0">
                  <a:moveTo>
                    <a:pt x="1351" y="0"/>
                  </a:moveTo>
                  <a:lnTo>
                    <a:pt x="0" y="106"/>
                  </a:lnTo>
                  <a:lnTo>
                    <a:pt x="201" y="1686"/>
                  </a:lnTo>
                  <a:lnTo>
                    <a:pt x="240" y="1772"/>
                  </a:lnTo>
                  <a:lnTo>
                    <a:pt x="278" y="1858"/>
                  </a:lnTo>
                  <a:lnTo>
                    <a:pt x="316" y="1935"/>
                  </a:lnTo>
                  <a:lnTo>
                    <a:pt x="364" y="2012"/>
                  </a:lnTo>
                  <a:lnTo>
                    <a:pt x="422" y="2079"/>
                  </a:lnTo>
                  <a:lnTo>
                    <a:pt x="489" y="2146"/>
                  </a:lnTo>
                  <a:lnTo>
                    <a:pt x="556" y="2203"/>
                  </a:lnTo>
                  <a:lnTo>
                    <a:pt x="623" y="2261"/>
                  </a:lnTo>
                  <a:lnTo>
                    <a:pt x="766" y="2357"/>
                  </a:lnTo>
                  <a:lnTo>
                    <a:pt x="939" y="2452"/>
                  </a:lnTo>
                  <a:lnTo>
                    <a:pt x="1130" y="2538"/>
                  </a:lnTo>
                  <a:lnTo>
                    <a:pt x="1341" y="2634"/>
                  </a:lnTo>
                  <a:lnTo>
                    <a:pt x="1561" y="2711"/>
                  </a:lnTo>
                  <a:lnTo>
                    <a:pt x="1782" y="2788"/>
                  </a:lnTo>
                  <a:lnTo>
                    <a:pt x="2012" y="2855"/>
                  </a:lnTo>
                  <a:lnTo>
                    <a:pt x="2251" y="2912"/>
                  </a:lnTo>
                  <a:lnTo>
                    <a:pt x="2471" y="2960"/>
                  </a:lnTo>
                  <a:lnTo>
                    <a:pt x="2692" y="2989"/>
                  </a:lnTo>
                  <a:lnTo>
                    <a:pt x="2902" y="2998"/>
                  </a:lnTo>
                  <a:lnTo>
                    <a:pt x="3094" y="2998"/>
                  </a:lnTo>
                  <a:lnTo>
                    <a:pt x="3266" y="2970"/>
                  </a:lnTo>
                  <a:lnTo>
                    <a:pt x="3352" y="2950"/>
                  </a:lnTo>
                  <a:lnTo>
                    <a:pt x="3419" y="2931"/>
                  </a:lnTo>
                  <a:lnTo>
                    <a:pt x="3487" y="2902"/>
                  </a:lnTo>
                  <a:lnTo>
                    <a:pt x="3544" y="2864"/>
                  </a:lnTo>
                  <a:lnTo>
                    <a:pt x="3592" y="2826"/>
                  </a:lnTo>
                  <a:lnTo>
                    <a:pt x="3640" y="2778"/>
                  </a:lnTo>
                  <a:lnTo>
                    <a:pt x="3669" y="2720"/>
                  </a:lnTo>
                  <a:lnTo>
                    <a:pt x="3697" y="2663"/>
                  </a:lnTo>
                  <a:lnTo>
                    <a:pt x="3707" y="2606"/>
                  </a:lnTo>
                  <a:lnTo>
                    <a:pt x="3707" y="2548"/>
                  </a:lnTo>
                  <a:lnTo>
                    <a:pt x="3697" y="2481"/>
                  </a:lnTo>
                  <a:lnTo>
                    <a:pt x="3678" y="2414"/>
                  </a:lnTo>
                  <a:lnTo>
                    <a:pt x="3649" y="2347"/>
                  </a:lnTo>
                  <a:lnTo>
                    <a:pt x="3611" y="2280"/>
                  </a:lnTo>
                  <a:lnTo>
                    <a:pt x="3515" y="2146"/>
                  </a:lnTo>
                  <a:lnTo>
                    <a:pt x="3391" y="2012"/>
                  </a:lnTo>
                  <a:lnTo>
                    <a:pt x="3247" y="1868"/>
                  </a:lnTo>
                  <a:lnTo>
                    <a:pt x="3084" y="1724"/>
                  </a:lnTo>
                  <a:lnTo>
                    <a:pt x="2902" y="1581"/>
                  </a:lnTo>
                  <a:lnTo>
                    <a:pt x="2701" y="1447"/>
                  </a:lnTo>
                  <a:lnTo>
                    <a:pt x="2510" y="1312"/>
                  </a:lnTo>
                  <a:lnTo>
                    <a:pt x="2299" y="1178"/>
                  </a:lnTo>
                  <a:lnTo>
                    <a:pt x="1906" y="939"/>
                  </a:lnTo>
                  <a:lnTo>
                    <a:pt x="1542" y="728"/>
                  </a:lnTo>
                  <a:lnTo>
                    <a:pt x="135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94;p31">
              <a:extLst>
                <a:ext uri="{FF2B5EF4-FFF2-40B4-BE49-F238E27FC236}">
                  <a16:creationId xmlns:a16="http://schemas.microsoft.com/office/drawing/2014/main" id="{8495C78F-182E-8341-A9AA-C7DC3CF0E5AD}"/>
                </a:ext>
              </a:extLst>
            </p:cNvPr>
            <p:cNvSpPr/>
            <p:nvPr/>
          </p:nvSpPr>
          <p:spPr>
            <a:xfrm>
              <a:off x="2809515" y="3439578"/>
              <a:ext cx="237705" cy="1096181"/>
            </a:xfrm>
            <a:custGeom>
              <a:avLst/>
              <a:gdLst/>
              <a:ahLst/>
              <a:cxnLst/>
              <a:rect l="l" t="t" r="r" b="b"/>
              <a:pathLst>
                <a:path w="7357" h="33927" extrusionOk="0">
                  <a:moveTo>
                    <a:pt x="7357" y="1"/>
                  </a:moveTo>
                  <a:lnTo>
                    <a:pt x="1" y="710"/>
                  </a:lnTo>
                  <a:lnTo>
                    <a:pt x="4790" y="33764"/>
                  </a:lnTo>
                  <a:lnTo>
                    <a:pt x="4953" y="33831"/>
                  </a:lnTo>
                  <a:lnTo>
                    <a:pt x="5125" y="33888"/>
                  </a:lnTo>
                  <a:lnTo>
                    <a:pt x="5298" y="33917"/>
                  </a:lnTo>
                  <a:lnTo>
                    <a:pt x="5480" y="33926"/>
                  </a:lnTo>
                  <a:lnTo>
                    <a:pt x="5652" y="33907"/>
                  </a:lnTo>
                  <a:lnTo>
                    <a:pt x="5834" y="33879"/>
                  </a:lnTo>
                  <a:lnTo>
                    <a:pt x="6016" y="33831"/>
                  </a:lnTo>
                  <a:lnTo>
                    <a:pt x="6198" y="33764"/>
                  </a:lnTo>
                  <a:lnTo>
                    <a:pt x="735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95;p31">
              <a:extLst>
                <a:ext uri="{FF2B5EF4-FFF2-40B4-BE49-F238E27FC236}">
                  <a16:creationId xmlns:a16="http://schemas.microsoft.com/office/drawing/2014/main" id="{2BF0DAEF-55C0-3140-B5B2-C09FD841A989}"/>
                </a:ext>
              </a:extLst>
            </p:cNvPr>
            <p:cNvSpPr/>
            <p:nvPr/>
          </p:nvSpPr>
          <p:spPr>
            <a:xfrm>
              <a:off x="3058663" y="3301547"/>
              <a:ext cx="274215" cy="1234210"/>
            </a:xfrm>
            <a:custGeom>
              <a:avLst/>
              <a:gdLst/>
              <a:ahLst/>
              <a:cxnLst/>
              <a:rect l="l" t="t" r="r" b="b"/>
              <a:pathLst>
                <a:path w="8487" h="38199" extrusionOk="0">
                  <a:moveTo>
                    <a:pt x="8486" y="1"/>
                  </a:moveTo>
                  <a:lnTo>
                    <a:pt x="0" y="1917"/>
                  </a:lnTo>
                  <a:lnTo>
                    <a:pt x="5498" y="38036"/>
                  </a:lnTo>
                  <a:lnTo>
                    <a:pt x="5728" y="38112"/>
                  </a:lnTo>
                  <a:lnTo>
                    <a:pt x="5939" y="38160"/>
                  </a:lnTo>
                  <a:lnTo>
                    <a:pt x="6034" y="38179"/>
                  </a:lnTo>
                  <a:lnTo>
                    <a:pt x="6130" y="38189"/>
                  </a:lnTo>
                  <a:lnTo>
                    <a:pt x="6216" y="38198"/>
                  </a:lnTo>
                  <a:lnTo>
                    <a:pt x="6303" y="38189"/>
                  </a:lnTo>
                  <a:lnTo>
                    <a:pt x="6389" y="38179"/>
                  </a:lnTo>
                  <a:lnTo>
                    <a:pt x="6465" y="38170"/>
                  </a:lnTo>
                  <a:lnTo>
                    <a:pt x="6542" y="38141"/>
                  </a:lnTo>
                  <a:lnTo>
                    <a:pt x="6609" y="38112"/>
                  </a:lnTo>
                  <a:lnTo>
                    <a:pt x="6676" y="38074"/>
                  </a:lnTo>
                  <a:lnTo>
                    <a:pt x="6734" y="38036"/>
                  </a:lnTo>
                  <a:lnTo>
                    <a:pt x="6791" y="37988"/>
                  </a:lnTo>
                  <a:lnTo>
                    <a:pt x="6849" y="37930"/>
                  </a:lnTo>
                  <a:lnTo>
                    <a:pt x="8486"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96;p31">
              <a:extLst>
                <a:ext uri="{FF2B5EF4-FFF2-40B4-BE49-F238E27FC236}">
                  <a16:creationId xmlns:a16="http://schemas.microsoft.com/office/drawing/2014/main" id="{8B4CF4DA-E3E6-0844-BF83-F42CBD6DBFEB}"/>
                </a:ext>
              </a:extLst>
            </p:cNvPr>
            <p:cNvSpPr/>
            <p:nvPr/>
          </p:nvSpPr>
          <p:spPr>
            <a:xfrm>
              <a:off x="2701210" y="2163014"/>
              <a:ext cx="708720" cy="1512399"/>
            </a:xfrm>
            <a:custGeom>
              <a:avLst/>
              <a:gdLst/>
              <a:ahLst/>
              <a:cxnLst/>
              <a:rect l="l" t="t" r="r" b="b"/>
              <a:pathLst>
                <a:path w="21935" h="46809" extrusionOk="0">
                  <a:moveTo>
                    <a:pt x="11954" y="0"/>
                  </a:moveTo>
                  <a:lnTo>
                    <a:pt x="11580" y="19"/>
                  </a:lnTo>
                  <a:lnTo>
                    <a:pt x="11207" y="48"/>
                  </a:lnTo>
                  <a:lnTo>
                    <a:pt x="10833" y="86"/>
                  </a:lnTo>
                  <a:lnTo>
                    <a:pt x="10460" y="144"/>
                  </a:lnTo>
                  <a:lnTo>
                    <a:pt x="10096" y="220"/>
                  </a:lnTo>
                  <a:lnTo>
                    <a:pt x="9732" y="316"/>
                  </a:lnTo>
                  <a:lnTo>
                    <a:pt x="9378" y="422"/>
                  </a:lnTo>
                  <a:lnTo>
                    <a:pt x="9014" y="546"/>
                  </a:lnTo>
                  <a:lnTo>
                    <a:pt x="8669" y="690"/>
                  </a:lnTo>
                  <a:lnTo>
                    <a:pt x="8324" y="843"/>
                  </a:lnTo>
                  <a:lnTo>
                    <a:pt x="7989" y="1015"/>
                  </a:lnTo>
                  <a:lnTo>
                    <a:pt x="7653" y="1207"/>
                  </a:lnTo>
                  <a:lnTo>
                    <a:pt x="7328" y="1418"/>
                  </a:lnTo>
                  <a:lnTo>
                    <a:pt x="7012" y="1638"/>
                  </a:lnTo>
                  <a:lnTo>
                    <a:pt x="6705" y="1877"/>
                  </a:lnTo>
                  <a:lnTo>
                    <a:pt x="6408" y="2126"/>
                  </a:lnTo>
                  <a:lnTo>
                    <a:pt x="6111" y="2404"/>
                  </a:lnTo>
                  <a:lnTo>
                    <a:pt x="5834" y="2692"/>
                  </a:lnTo>
                  <a:lnTo>
                    <a:pt x="5565" y="2988"/>
                  </a:lnTo>
                  <a:lnTo>
                    <a:pt x="5307" y="3314"/>
                  </a:lnTo>
                  <a:lnTo>
                    <a:pt x="5058" y="3649"/>
                  </a:lnTo>
                  <a:lnTo>
                    <a:pt x="4828" y="4004"/>
                  </a:lnTo>
                  <a:lnTo>
                    <a:pt x="4608" y="4368"/>
                  </a:lnTo>
                  <a:lnTo>
                    <a:pt x="4397" y="4760"/>
                  </a:lnTo>
                  <a:lnTo>
                    <a:pt x="4205" y="5163"/>
                  </a:lnTo>
                  <a:lnTo>
                    <a:pt x="4023" y="5584"/>
                  </a:lnTo>
                  <a:lnTo>
                    <a:pt x="3851" y="6015"/>
                  </a:lnTo>
                  <a:lnTo>
                    <a:pt x="3707" y="6475"/>
                  </a:lnTo>
                  <a:lnTo>
                    <a:pt x="3573" y="6944"/>
                  </a:lnTo>
                  <a:lnTo>
                    <a:pt x="3458" y="7423"/>
                  </a:lnTo>
                  <a:lnTo>
                    <a:pt x="3353" y="7931"/>
                  </a:lnTo>
                  <a:lnTo>
                    <a:pt x="3248" y="8572"/>
                  </a:lnTo>
                  <a:lnTo>
                    <a:pt x="3133" y="9348"/>
                  </a:lnTo>
                  <a:lnTo>
                    <a:pt x="3018" y="10249"/>
                  </a:lnTo>
                  <a:lnTo>
                    <a:pt x="2903" y="11274"/>
                  </a:lnTo>
                  <a:lnTo>
                    <a:pt x="2769" y="12404"/>
                  </a:lnTo>
                  <a:lnTo>
                    <a:pt x="2644" y="13630"/>
                  </a:lnTo>
                  <a:lnTo>
                    <a:pt x="2376" y="16321"/>
                  </a:lnTo>
                  <a:lnTo>
                    <a:pt x="2098" y="19281"/>
                  </a:lnTo>
                  <a:lnTo>
                    <a:pt x="1811" y="22413"/>
                  </a:lnTo>
                  <a:lnTo>
                    <a:pt x="1543" y="25650"/>
                  </a:lnTo>
                  <a:lnTo>
                    <a:pt x="1265" y="28888"/>
                  </a:lnTo>
                  <a:lnTo>
                    <a:pt x="1016" y="32058"/>
                  </a:lnTo>
                  <a:lnTo>
                    <a:pt x="776" y="35075"/>
                  </a:lnTo>
                  <a:lnTo>
                    <a:pt x="365" y="40314"/>
                  </a:lnTo>
                  <a:lnTo>
                    <a:pt x="96" y="43944"/>
                  </a:lnTo>
                  <a:lnTo>
                    <a:pt x="1" y="45305"/>
                  </a:lnTo>
                  <a:lnTo>
                    <a:pt x="288" y="45458"/>
                  </a:lnTo>
                  <a:lnTo>
                    <a:pt x="585" y="45601"/>
                  </a:lnTo>
                  <a:lnTo>
                    <a:pt x="891" y="45736"/>
                  </a:lnTo>
                  <a:lnTo>
                    <a:pt x="1217" y="45870"/>
                  </a:lnTo>
                  <a:lnTo>
                    <a:pt x="1552" y="45985"/>
                  </a:lnTo>
                  <a:lnTo>
                    <a:pt x="1887" y="46090"/>
                  </a:lnTo>
                  <a:lnTo>
                    <a:pt x="2242" y="46186"/>
                  </a:lnTo>
                  <a:lnTo>
                    <a:pt x="2596" y="46282"/>
                  </a:lnTo>
                  <a:lnTo>
                    <a:pt x="2960" y="46368"/>
                  </a:lnTo>
                  <a:lnTo>
                    <a:pt x="3334" y="46435"/>
                  </a:lnTo>
                  <a:lnTo>
                    <a:pt x="3717" y="46502"/>
                  </a:lnTo>
                  <a:lnTo>
                    <a:pt x="4100" y="46569"/>
                  </a:lnTo>
                  <a:lnTo>
                    <a:pt x="4493" y="46617"/>
                  </a:lnTo>
                  <a:lnTo>
                    <a:pt x="4895" y="46665"/>
                  </a:lnTo>
                  <a:lnTo>
                    <a:pt x="5297" y="46703"/>
                  </a:lnTo>
                  <a:lnTo>
                    <a:pt x="5709" y="46741"/>
                  </a:lnTo>
                  <a:lnTo>
                    <a:pt x="6111" y="46760"/>
                  </a:lnTo>
                  <a:lnTo>
                    <a:pt x="6533" y="46789"/>
                  </a:lnTo>
                  <a:lnTo>
                    <a:pt x="7366" y="46808"/>
                  </a:lnTo>
                  <a:lnTo>
                    <a:pt x="8209" y="46808"/>
                  </a:lnTo>
                  <a:lnTo>
                    <a:pt x="9061" y="46799"/>
                  </a:lnTo>
                  <a:lnTo>
                    <a:pt x="9904" y="46760"/>
                  </a:lnTo>
                  <a:lnTo>
                    <a:pt x="10747" y="46713"/>
                  </a:lnTo>
                  <a:lnTo>
                    <a:pt x="11571" y="46655"/>
                  </a:lnTo>
                  <a:lnTo>
                    <a:pt x="12395" y="46578"/>
                  </a:lnTo>
                  <a:lnTo>
                    <a:pt x="13190" y="46492"/>
                  </a:lnTo>
                  <a:lnTo>
                    <a:pt x="13965" y="46406"/>
                  </a:lnTo>
                  <a:lnTo>
                    <a:pt x="14722" y="46301"/>
                  </a:lnTo>
                  <a:lnTo>
                    <a:pt x="15440" y="46205"/>
                  </a:lnTo>
                  <a:lnTo>
                    <a:pt x="16130" y="46100"/>
                  </a:lnTo>
                  <a:lnTo>
                    <a:pt x="16781" y="45994"/>
                  </a:lnTo>
                  <a:lnTo>
                    <a:pt x="17950" y="45783"/>
                  </a:lnTo>
                  <a:lnTo>
                    <a:pt x="18908" y="45601"/>
                  </a:lnTo>
                  <a:lnTo>
                    <a:pt x="19645" y="45448"/>
                  </a:lnTo>
                  <a:lnTo>
                    <a:pt x="20268" y="45305"/>
                  </a:lnTo>
                  <a:lnTo>
                    <a:pt x="21915" y="16139"/>
                  </a:lnTo>
                  <a:lnTo>
                    <a:pt x="21925" y="15574"/>
                  </a:lnTo>
                  <a:lnTo>
                    <a:pt x="21934" y="15028"/>
                  </a:lnTo>
                  <a:lnTo>
                    <a:pt x="21925" y="14482"/>
                  </a:lnTo>
                  <a:lnTo>
                    <a:pt x="21925" y="13955"/>
                  </a:lnTo>
                  <a:lnTo>
                    <a:pt x="21906" y="13429"/>
                  </a:lnTo>
                  <a:lnTo>
                    <a:pt x="21887" y="12921"/>
                  </a:lnTo>
                  <a:lnTo>
                    <a:pt x="21858" y="12432"/>
                  </a:lnTo>
                  <a:lnTo>
                    <a:pt x="21829" y="11944"/>
                  </a:lnTo>
                  <a:lnTo>
                    <a:pt x="21791" y="11465"/>
                  </a:lnTo>
                  <a:lnTo>
                    <a:pt x="21743" y="11005"/>
                  </a:lnTo>
                  <a:lnTo>
                    <a:pt x="21695" y="10546"/>
                  </a:lnTo>
                  <a:lnTo>
                    <a:pt x="21647" y="10105"/>
                  </a:lnTo>
                  <a:lnTo>
                    <a:pt x="21590" y="9674"/>
                  </a:lnTo>
                  <a:lnTo>
                    <a:pt x="21523" y="9253"/>
                  </a:lnTo>
                  <a:lnTo>
                    <a:pt x="21456" y="8841"/>
                  </a:lnTo>
                  <a:lnTo>
                    <a:pt x="21379" y="8438"/>
                  </a:lnTo>
                  <a:lnTo>
                    <a:pt x="21274" y="7940"/>
                  </a:lnTo>
                  <a:lnTo>
                    <a:pt x="21149" y="7452"/>
                  </a:lnTo>
                  <a:lnTo>
                    <a:pt x="21015" y="6973"/>
                  </a:lnTo>
                  <a:lnTo>
                    <a:pt x="20862" y="6523"/>
                  </a:lnTo>
                  <a:lnTo>
                    <a:pt x="20689" y="6082"/>
                  </a:lnTo>
                  <a:lnTo>
                    <a:pt x="20507" y="5651"/>
                  </a:lnTo>
                  <a:lnTo>
                    <a:pt x="20306" y="5239"/>
                  </a:lnTo>
                  <a:lnTo>
                    <a:pt x="20095" y="4847"/>
                  </a:lnTo>
                  <a:lnTo>
                    <a:pt x="19866" y="4463"/>
                  </a:lnTo>
                  <a:lnTo>
                    <a:pt x="19636" y="4100"/>
                  </a:lnTo>
                  <a:lnTo>
                    <a:pt x="19387" y="3745"/>
                  </a:lnTo>
                  <a:lnTo>
                    <a:pt x="19118" y="3410"/>
                  </a:lnTo>
                  <a:lnTo>
                    <a:pt x="18850" y="3094"/>
                  </a:lnTo>
                  <a:lnTo>
                    <a:pt x="18563" y="2787"/>
                  </a:lnTo>
                  <a:lnTo>
                    <a:pt x="18276" y="2500"/>
                  </a:lnTo>
                  <a:lnTo>
                    <a:pt x="17969" y="2232"/>
                  </a:lnTo>
                  <a:lnTo>
                    <a:pt x="17663" y="1973"/>
                  </a:lnTo>
                  <a:lnTo>
                    <a:pt x="17337" y="1734"/>
                  </a:lnTo>
                  <a:lnTo>
                    <a:pt x="17011" y="1504"/>
                  </a:lnTo>
                  <a:lnTo>
                    <a:pt x="16686" y="1293"/>
                  </a:lnTo>
                  <a:lnTo>
                    <a:pt x="16341" y="1102"/>
                  </a:lnTo>
                  <a:lnTo>
                    <a:pt x="15996" y="929"/>
                  </a:lnTo>
                  <a:lnTo>
                    <a:pt x="15642" y="766"/>
                  </a:lnTo>
                  <a:lnTo>
                    <a:pt x="15287" y="613"/>
                  </a:lnTo>
                  <a:lnTo>
                    <a:pt x="14923" y="479"/>
                  </a:lnTo>
                  <a:lnTo>
                    <a:pt x="14559" y="364"/>
                  </a:lnTo>
                  <a:lnTo>
                    <a:pt x="14195" y="268"/>
                  </a:lnTo>
                  <a:lnTo>
                    <a:pt x="13822" y="182"/>
                  </a:lnTo>
                  <a:lnTo>
                    <a:pt x="13448" y="115"/>
                  </a:lnTo>
                  <a:lnTo>
                    <a:pt x="13075" y="67"/>
                  </a:lnTo>
                  <a:lnTo>
                    <a:pt x="12701" y="29"/>
                  </a:lnTo>
                  <a:lnTo>
                    <a:pt x="12328" y="10"/>
                  </a:lnTo>
                  <a:lnTo>
                    <a:pt x="11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97;p31">
              <a:extLst>
                <a:ext uri="{FF2B5EF4-FFF2-40B4-BE49-F238E27FC236}">
                  <a16:creationId xmlns:a16="http://schemas.microsoft.com/office/drawing/2014/main" id="{70E7E6E2-C929-CB44-B2F2-7B29F9F3E7D0}"/>
                </a:ext>
              </a:extLst>
            </p:cNvPr>
            <p:cNvSpPr/>
            <p:nvPr/>
          </p:nvSpPr>
          <p:spPr>
            <a:xfrm>
              <a:off x="3205354" y="1483713"/>
              <a:ext cx="533535" cy="1294532"/>
            </a:xfrm>
            <a:custGeom>
              <a:avLst/>
              <a:gdLst/>
              <a:ahLst/>
              <a:cxnLst/>
              <a:rect l="l" t="t" r="r" b="b"/>
              <a:pathLst>
                <a:path w="16513" h="40066" extrusionOk="0">
                  <a:moveTo>
                    <a:pt x="11350" y="0"/>
                  </a:moveTo>
                  <a:lnTo>
                    <a:pt x="11197" y="10"/>
                  </a:lnTo>
                  <a:lnTo>
                    <a:pt x="11044" y="29"/>
                  </a:lnTo>
                  <a:lnTo>
                    <a:pt x="10900" y="48"/>
                  </a:lnTo>
                  <a:lnTo>
                    <a:pt x="10756" y="77"/>
                  </a:lnTo>
                  <a:lnTo>
                    <a:pt x="10613" y="115"/>
                  </a:lnTo>
                  <a:lnTo>
                    <a:pt x="10469" y="153"/>
                  </a:lnTo>
                  <a:lnTo>
                    <a:pt x="10335" y="201"/>
                  </a:lnTo>
                  <a:lnTo>
                    <a:pt x="10191" y="259"/>
                  </a:lnTo>
                  <a:lnTo>
                    <a:pt x="10067" y="326"/>
                  </a:lnTo>
                  <a:lnTo>
                    <a:pt x="9933" y="402"/>
                  </a:lnTo>
                  <a:lnTo>
                    <a:pt x="9808" y="479"/>
                  </a:lnTo>
                  <a:lnTo>
                    <a:pt x="9875" y="1054"/>
                  </a:lnTo>
                  <a:lnTo>
                    <a:pt x="9952" y="1724"/>
                  </a:lnTo>
                  <a:lnTo>
                    <a:pt x="10038" y="2596"/>
                  </a:lnTo>
                  <a:lnTo>
                    <a:pt x="10134" y="3649"/>
                  </a:lnTo>
                  <a:lnTo>
                    <a:pt x="10239" y="4837"/>
                  </a:lnTo>
                  <a:lnTo>
                    <a:pt x="10325" y="6140"/>
                  </a:lnTo>
                  <a:lnTo>
                    <a:pt x="10373" y="6820"/>
                  </a:lnTo>
                  <a:lnTo>
                    <a:pt x="10402" y="7509"/>
                  </a:lnTo>
                  <a:lnTo>
                    <a:pt x="10440" y="8218"/>
                  </a:lnTo>
                  <a:lnTo>
                    <a:pt x="10460" y="8927"/>
                  </a:lnTo>
                  <a:lnTo>
                    <a:pt x="10479" y="9636"/>
                  </a:lnTo>
                  <a:lnTo>
                    <a:pt x="10479" y="10344"/>
                  </a:lnTo>
                  <a:lnTo>
                    <a:pt x="10479" y="11044"/>
                  </a:lnTo>
                  <a:lnTo>
                    <a:pt x="10469" y="11733"/>
                  </a:lnTo>
                  <a:lnTo>
                    <a:pt x="10440" y="12404"/>
                  </a:lnTo>
                  <a:lnTo>
                    <a:pt x="10402" y="13055"/>
                  </a:lnTo>
                  <a:lnTo>
                    <a:pt x="10354" y="13687"/>
                  </a:lnTo>
                  <a:lnTo>
                    <a:pt x="10287" y="14291"/>
                  </a:lnTo>
                  <a:lnTo>
                    <a:pt x="10211" y="14856"/>
                  </a:lnTo>
                  <a:lnTo>
                    <a:pt x="10163" y="15134"/>
                  </a:lnTo>
                  <a:lnTo>
                    <a:pt x="10115" y="15392"/>
                  </a:lnTo>
                  <a:lnTo>
                    <a:pt x="10057" y="15641"/>
                  </a:lnTo>
                  <a:lnTo>
                    <a:pt x="10000" y="15890"/>
                  </a:lnTo>
                  <a:lnTo>
                    <a:pt x="9933" y="16120"/>
                  </a:lnTo>
                  <a:lnTo>
                    <a:pt x="9866" y="16331"/>
                  </a:lnTo>
                  <a:lnTo>
                    <a:pt x="9789" y="16542"/>
                  </a:lnTo>
                  <a:lnTo>
                    <a:pt x="9712" y="16733"/>
                  </a:lnTo>
                  <a:lnTo>
                    <a:pt x="9626" y="16915"/>
                  </a:lnTo>
                  <a:lnTo>
                    <a:pt x="9540" y="17078"/>
                  </a:lnTo>
                  <a:lnTo>
                    <a:pt x="9473" y="17183"/>
                  </a:lnTo>
                  <a:lnTo>
                    <a:pt x="9396" y="17289"/>
                  </a:lnTo>
                  <a:lnTo>
                    <a:pt x="9320" y="17394"/>
                  </a:lnTo>
                  <a:lnTo>
                    <a:pt x="9224" y="17499"/>
                  </a:lnTo>
                  <a:lnTo>
                    <a:pt x="9013" y="17720"/>
                  </a:lnTo>
                  <a:lnTo>
                    <a:pt x="8764" y="17930"/>
                  </a:lnTo>
                  <a:lnTo>
                    <a:pt x="8486" y="18151"/>
                  </a:lnTo>
                  <a:lnTo>
                    <a:pt x="8190" y="18371"/>
                  </a:lnTo>
                  <a:lnTo>
                    <a:pt x="7864" y="18591"/>
                  </a:lnTo>
                  <a:lnTo>
                    <a:pt x="7510" y="18812"/>
                  </a:lnTo>
                  <a:lnTo>
                    <a:pt x="7146" y="19032"/>
                  </a:lnTo>
                  <a:lnTo>
                    <a:pt x="6762" y="19243"/>
                  </a:lnTo>
                  <a:lnTo>
                    <a:pt x="6370" y="19463"/>
                  </a:lnTo>
                  <a:lnTo>
                    <a:pt x="5958" y="19674"/>
                  </a:lnTo>
                  <a:lnTo>
                    <a:pt x="5546" y="19875"/>
                  </a:lnTo>
                  <a:lnTo>
                    <a:pt x="5134" y="20085"/>
                  </a:lnTo>
                  <a:lnTo>
                    <a:pt x="4291" y="20469"/>
                  </a:lnTo>
                  <a:lnTo>
                    <a:pt x="3468" y="20833"/>
                  </a:lnTo>
                  <a:lnTo>
                    <a:pt x="2682" y="21168"/>
                  </a:lnTo>
                  <a:lnTo>
                    <a:pt x="1954" y="21465"/>
                  </a:lnTo>
                  <a:lnTo>
                    <a:pt x="1312" y="21723"/>
                  </a:lnTo>
                  <a:lnTo>
                    <a:pt x="364" y="22078"/>
                  </a:lnTo>
                  <a:lnTo>
                    <a:pt x="0" y="22212"/>
                  </a:lnTo>
                  <a:lnTo>
                    <a:pt x="2989" y="31148"/>
                  </a:lnTo>
                  <a:lnTo>
                    <a:pt x="5038" y="37288"/>
                  </a:lnTo>
                  <a:lnTo>
                    <a:pt x="5967" y="40065"/>
                  </a:lnTo>
                  <a:lnTo>
                    <a:pt x="6063" y="39443"/>
                  </a:lnTo>
                  <a:lnTo>
                    <a:pt x="6178" y="38830"/>
                  </a:lnTo>
                  <a:lnTo>
                    <a:pt x="6293" y="38207"/>
                  </a:lnTo>
                  <a:lnTo>
                    <a:pt x="6437" y="37594"/>
                  </a:lnTo>
                  <a:lnTo>
                    <a:pt x="6580" y="36972"/>
                  </a:lnTo>
                  <a:lnTo>
                    <a:pt x="6753" y="36359"/>
                  </a:lnTo>
                  <a:lnTo>
                    <a:pt x="6925" y="35746"/>
                  </a:lnTo>
                  <a:lnTo>
                    <a:pt x="7117" y="35142"/>
                  </a:lnTo>
                  <a:lnTo>
                    <a:pt x="7318" y="34529"/>
                  </a:lnTo>
                  <a:lnTo>
                    <a:pt x="7529" y="33926"/>
                  </a:lnTo>
                  <a:lnTo>
                    <a:pt x="7759" y="33332"/>
                  </a:lnTo>
                  <a:lnTo>
                    <a:pt x="7998" y="32729"/>
                  </a:lnTo>
                  <a:lnTo>
                    <a:pt x="8247" y="32135"/>
                  </a:lnTo>
                  <a:lnTo>
                    <a:pt x="8506" y="31550"/>
                  </a:lnTo>
                  <a:lnTo>
                    <a:pt x="8774" y="30966"/>
                  </a:lnTo>
                  <a:lnTo>
                    <a:pt x="9061" y="30382"/>
                  </a:lnTo>
                  <a:lnTo>
                    <a:pt x="9349" y="29807"/>
                  </a:lnTo>
                  <a:lnTo>
                    <a:pt x="9655" y="29233"/>
                  </a:lnTo>
                  <a:lnTo>
                    <a:pt x="9962" y="28667"/>
                  </a:lnTo>
                  <a:lnTo>
                    <a:pt x="10287" y="28102"/>
                  </a:lnTo>
                  <a:lnTo>
                    <a:pt x="10613" y="27547"/>
                  </a:lnTo>
                  <a:lnTo>
                    <a:pt x="10948" y="27001"/>
                  </a:lnTo>
                  <a:lnTo>
                    <a:pt x="11302" y="26455"/>
                  </a:lnTo>
                  <a:lnTo>
                    <a:pt x="11657" y="25918"/>
                  </a:lnTo>
                  <a:lnTo>
                    <a:pt x="12021" y="25392"/>
                  </a:lnTo>
                  <a:lnTo>
                    <a:pt x="12385" y="24865"/>
                  </a:lnTo>
                  <a:lnTo>
                    <a:pt x="12768" y="24357"/>
                  </a:lnTo>
                  <a:lnTo>
                    <a:pt x="13151" y="23840"/>
                  </a:lnTo>
                  <a:lnTo>
                    <a:pt x="13544" y="23342"/>
                  </a:lnTo>
                  <a:lnTo>
                    <a:pt x="13936" y="22853"/>
                  </a:lnTo>
                  <a:lnTo>
                    <a:pt x="14348" y="22365"/>
                  </a:lnTo>
                  <a:lnTo>
                    <a:pt x="14751" y="21886"/>
                  </a:lnTo>
                  <a:lnTo>
                    <a:pt x="15009" y="21589"/>
                  </a:lnTo>
                  <a:lnTo>
                    <a:pt x="15249" y="21292"/>
                  </a:lnTo>
                  <a:lnTo>
                    <a:pt x="15469" y="20995"/>
                  </a:lnTo>
                  <a:lnTo>
                    <a:pt x="15670" y="20708"/>
                  </a:lnTo>
                  <a:lnTo>
                    <a:pt x="15842" y="20421"/>
                  </a:lnTo>
                  <a:lnTo>
                    <a:pt x="15996" y="20152"/>
                  </a:lnTo>
                  <a:lnTo>
                    <a:pt x="16120" y="19875"/>
                  </a:lnTo>
                  <a:lnTo>
                    <a:pt x="16226" y="19616"/>
                  </a:lnTo>
                  <a:lnTo>
                    <a:pt x="16293" y="19386"/>
                  </a:lnTo>
                  <a:lnTo>
                    <a:pt x="16350" y="19147"/>
                  </a:lnTo>
                  <a:lnTo>
                    <a:pt x="16408" y="18888"/>
                  </a:lnTo>
                  <a:lnTo>
                    <a:pt x="16446" y="18620"/>
                  </a:lnTo>
                  <a:lnTo>
                    <a:pt x="16475" y="18333"/>
                  </a:lnTo>
                  <a:lnTo>
                    <a:pt x="16494" y="18045"/>
                  </a:lnTo>
                  <a:lnTo>
                    <a:pt x="16503" y="17739"/>
                  </a:lnTo>
                  <a:lnTo>
                    <a:pt x="16513" y="17423"/>
                  </a:lnTo>
                  <a:lnTo>
                    <a:pt x="16503" y="17097"/>
                  </a:lnTo>
                  <a:lnTo>
                    <a:pt x="16494" y="16752"/>
                  </a:lnTo>
                  <a:lnTo>
                    <a:pt x="16475" y="16407"/>
                  </a:lnTo>
                  <a:lnTo>
                    <a:pt x="16446" y="16053"/>
                  </a:lnTo>
                  <a:lnTo>
                    <a:pt x="16408" y="15699"/>
                  </a:lnTo>
                  <a:lnTo>
                    <a:pt x="16369" y="15325"/>
                  </a:lnTo>
                  <a:lnTo>
                    <a:pt x="16264" y="14568"/>
                  </a:lnTo>
                  <a:lnTo>
                    <a:pt x="16139" y="13783"/>
                  </a:lnTo>
                  <a:lnTo>
                    <a:pt x="15986" y="12988"/>
                  </a:lnTo>
                  <a:lnTo>
                    <a:pt x="15823" y="12174"/>
                  </a:lnTo>
                  <a:lnTo>
                    <a:pt x="15641" y="11350"/>
                  </a:lnTo>
                  <a:lnTo>
                    <a:pt x="15440" y="10526"/>
                  </a:lnTo>
                  <a:lnTo>
                    <a:pt x="15229" y="9703"/>
                  </a:lnTo>
                  <a:lnTo>
                    <a:pt x="15009" y="8879"/>
                  </a:lnTo>
                  <a:lnTo>
                    <a:pt x="14789" y="8065"/>
                  </a:lnTo>
                  <a:lnTo>
                    <a:pt x="14559" y="7270"/>
                  </a:lnTo>
                  <a:lnTo>
                    <a:pt x="14320" y="6484"/>
                  </a:lnTo>
                  <a:lnTo>
                    <a:pt x="14090" y="5728"/>
                  </a:lnTo>
                  <a:lnTo>
                    <a:pt x="13860" y="5000"/>
                  </a:lnTo>
                  <a:lnTo>
                    <a:pt x="13419" y="3640"/>
                  </a:lnTo>
                  <a:lnTo>
                    <a:pt x="13007" y="2452"/>
                  </a:lnTo>
                  <a:lnTo>
                    <a:pt x="12663" y="1456"/>
                  </a:lnTo>
                  <a:lnTo>
                    <a:pt x="12385" y="709"/>
                  </a:lnTo>
                  <a:lnTo>
                    <a:pt x="12145" y="58"/>
                  </a:lnTo>
                  <a:lnTo>
                    <a:pt x="11820" y="19"/>
                  </a:lnTo>
                  <a:lnTo>
                    <a:pt x="11666" y="10"/>
                  </a:lnTo>
                  <a:lnTo>
                    <a:pt x="11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8;p31">
              <a:extLst>
                <a:ext uri="{FF2B5EF4-FFF2-40B4-BE49-F238E27FC236}">
                  <a16:creationId xmlns:a16="http://schemas.microsoft.com/office/drawing/2014/main" id="{8C7BC1E5-DE24-144E-994E-743EB45B4F53}"/>
                </a:ext>
              </a:extLst>
            </p:cNvPr>
            <p:cNvSpPr/>
            <p:nvPr/>
          </p:nvSpPr>
          <p:spPr>
            <a:xfrm>
              <a:off x="1497346" y="3314859"/>
              <a:ext cx="329627" cy="67819"/>
            </a:xfrm>
            <a:custGeom>
              <a:avLst/>
              <a:gdLst/>
              <a:ahLst/>
              <a:cxnLst/>
              <a:rect l="l" t="t" r="r" b="b"/>
              <a:pathLst>
                <a:path w="10202" h="2099" extrusionOk="0">
                  <a:moveTo>
                    <a:pt x="1993" y="1"/>
                  </a:moveTo>
                  <a:lnTo>
                    <a:pt x="1792" y="20"/>
                  </a:lnTo>
                  <a:lnTo>
                    <a:pt x="1591" y="49"/>
                  </a:lnTo>
                  <a:lnTo>
                    <a:pt x="1399" y="97"/>
                  </a:lnTo>
                  <a:lnTo>
                    <a:pt x="1217" y="164"/>
                  </a:lnTo>
                  <a:lnTo>
                    <a:pt x="1045" y="250"/>
                  </a:lnTo>
                  <a:lnTo>
                    <a:pt x="872" y="346"/>
                  </a:lnTo>
                  <a:lnTo>
                    <a:pt x="719" y="461"/>
                  </a:lnTo>
                  <a:lnTo>
                    <a:pt x="585" y="595"/>
                  </a:lnTo>
                  <a:lnTo>
                    <a:pt x="451" y="729"/>
                  </a:lnTo>
                  <a:lnTo>
                    <a:pt x="336" y="882"/>
                  </a:lnTo>
                  <a:lnTo>
                    <a:pt x="240" y="1054"/>
                  </a:lnTo>
                  <a:lnTo>
                    <a:pt x="154" y="1227"/>
                  </a:lnTo>
                  <a:lnTo>
                    <a:pt x="87" y="1409"/>
                  </a:lnTo>
                  <a:lnTo>
                    <a:pt x="39" y="1600"/>
                  </a:lnTo>
                  <a:lnTo>
                    <a:pt x="10" y="1802"/>
                  </a:lnTo>
                  <a:lnTo>
                    <a:pt x="1" y="2003"/>
                  </a:lnTo>
                  <a:lnTo>
                    <a:pt x="1" y="2098"/>
                  </a:lnTo>
                  <a:lnTo>
                    <a:pt x="10201" y="2098"/>
                  </a:lnTo>
                  <a:lnTo>
                    <a:pt x="10201" y="2003"/>
                  </a:lnTo>
                  <a:lnTo>
                    <a:pt x="10192" y="1802"/>
                  </a:lnTo>
                  <a:lnTo>
                    <a:pt x="10163" y="1600"/>
                  </a:lnTo>
                  <a:lnTo>
                    <a:pt x="10115" y="1409"/>
                  </a:lnTo>
                  <a:lnTo>
                    <a:pt x="10048" y="1227"/>
                  </a:lnTo>
                  <a:lnTo>
                    <a:pt x="9962" y="1054"/>
                  </a:lnTo>
                  <a:lnTo>
                    <a:pt x="9866" y="882"/>
                  </a:lnTo>
                  <a:lnTo>
                    <a:pt x="9751" y="729"/>
                  </a:lnTo>
                  <a:lnTo>
                    <a:pt x="9617" y="595"/>
                  </a:lnTo>
                  <a:lnTo>
                    <a:pt x="9474" y="461"/>
                  </a:lnTo>
                  <a:lnTo>
                    <a:pt x="9320" y="346"/>
                  </a:lnTo>
                  <a:lnTo>
                    <a:pt x="9157" y="250"/>
                  </a:lnTo>
                  <a:lnTo>
                    <a:pt x="8985" y="164"/>
                  </a:lnTo>
                  <a:lnTo>
                    <a:pt x="8803" y="97"/>
                  </a:lnTo>
                  <a:lnTo>
                    <a:pt x="8612" y="49"/>
                  </a:lnTo>
                  <a:lnTo>
                    <a:pt x="8410" y="20"/>
                  </a:lnTo>
                  <a:lnTo>
                    <a:pt x="8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9;p31">
              <a:extLst>
                <a:ext uri="{FF2B5EF4-FFF2-40B4-BE49-F238E27FC236}">
                  <a16:creationId xmlns:a16="http://schemas.microsoft.com/office/drawing/2014/main" id="{B4E6E8CE-2440-5046-8074-878A6D0C8A9A}"/>
                </a:ext>
              </a:extLst>
            </p:cNvPr>
            <p:cNvSpPr/>
            <p:nvPr/>
          </p:nvSpPr>
          <p:spPr>
            <a:xfrm>
              <a:off x="1417506" y="3147134"/>
              <a:ext cx="249466" cy="235540"/>
            </a:xfrm>
            <a:custGeom>
              <a:avLst/>
              <a:gdLst/>
              <a:ahLst/>
              <a:cxnLst/>
              <a:rect l="l" t="t" r="r" b="b"/>
              <a:pathLst>
                <a:path w="7721" h="7290" extrusionOk="0">
                  <a:moveTo>
                    <a:pt x="1849" y="0"/>
                  </a:moveTo>
                  <a:lnTo>
                    <a:pt x="1" y="7289"/>
                  </a:lnTo>
                  <a:lnTo>
                    <a:pt x="5872" y="7289"/>
                  </a:lnTo>
                  <a:lnTo>
                    <a:pt x="772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00;p31">
              <a:extLst>
                <a:ext uri="{FF2B5EF4-FFF2-40B4-BE49-F238E27FC236}">
                  <a16:creationId xmlns:a16="http://schemas.microsoft.com/office/drawing/2014/main" id="{7C703571-D298-3A46-BEBB-FE20988C1BCB}"/>
                </a:ext>
              </a:extLst>
            </p:cNvPr>
            <p:cNvSpPr/>
            <p:nvPr/>
          </p:nvSpPr>
          <p:spPr>
            <a:xfrm>
              <a:off x="1043671" y="2522309"/>
              <a:ext cx="1036731" cy="669722"/>
            </a:xfrm>
            <a:custGeom>
              <a:avLst/>
              <a:gdLst/>
              <a:ahLst/>
              <a:cxnLst/>
              <a:rect l="l" t="t" r="r" b="b"/>
              <a:pathLst>
                <a:path w="32087" h="20728" extrusionOk="0">
                  <a:moveTo>
                    <a:pt x="1533" y="0"/>
                  </a:moveTo>
                  <a:lnTo>
                    <a:pt x="1370" y="10"/>
                  </a:lnTo>
                  <a:lnTo>
                    <a:pt x="1226" y="29"/>
                  </a:lnTo>
                  <a:lnTo>
                    <a:pt x="1073" y="67"/>
                  </a:lnTo>
                  <a:lnTo>
                    <a:pt x="939" y="125"/>
                  </a:lnTo>
                  <a:lnTo>
                    <a:pt x="805" y="182"/>
                  </a:lnTo>
                  <a:lnTo>
                    <a:pt x="671" y="259"/>
                  </a:lnTo>
                  <a:lnTo>
                    <a:pt x="556" y="345"/>
                  </a:lnTo>
                  <a:lnTo>
                    <a:pt x="450" y="450"/>
                  </a:lnTo>
                  <a:lnTo>
                    <a:pt x="345" y="556"/>
                  </a:lnTo>
                  <a:lnTo>
                    <a:pt x="259" y="671"/>
                  </a:lnTo>
                  <a:lnTo>
                    <a:pt x="182" y="805"/>
                  </a:lnTo>
                  <a:lnTo>
                    <a:pt x="125" y="939"/>
                  </a:lnTo>
                  <a:lnTo>
                    <a:pt x="67" y="1073"/>
                  </a:lnTo>
                  <a:lnTo>
                    <a:pt x="29" y="1226"/>
                  </a:lnTo>
                  <a:lnTo>
                    <a:pt x="10" y="1370"/>
                  </a:lnTo>
                  <a:lnTo>
                    <a:pt x="0" y="1533"/>
                  </a:lnTo>
                  <a:lnTo>
                    <a:pt x="2184" y="19195"/>
                  </a:lnTo>
                  <a:lnTo>
                    <a:pt x="2194" y="19348"/>
                  </a:lnTo>
                  <a:lnTo>
                    <a:pt x="2213" y="19501"/>
                  </a:lnTo>
                  <a:lnTo>
                    <a:pt x="2251" y="19645"/>
                  </a:lnTo>
                  <a:lnTo>
                    <a:pt x="2309" y="19789"/>
                  </a:lnTo>
                  <a:lnTo>
                    <a:pt x="2366" y="19923"/>
                  </a:lnTo>
                  <a:lnTo>
                    <a:pt x="2443" y="20047"/>
                  </a:lnTo>
                  <a:lnTo>
                    <a:pt x="2539" y="20162"/>
                  </a:lnTo>
                  <a:lnTo>
                    <a:pt x="2634" y="20277"/>
                  </a:lnTo>
                  <a:lnTo>
                    <a:pt x="2740" y="20373"/>
                  </a:lnTo>
                  <a:lnTo>
                    <a:pt x="2855" y="20459"/>
                  </a:lnTo>
                  <a:lnTo>
                    <a:pt x="2989" y="20536"/>
                  </a:lnTo>
                  <a:lnTo>
                    <a:pt x="3123" y="20603"/>
                  </a:lnTo>
                  <a:lnTo>
                    <a:pt x="3257" y="20651"/>
                  </a:lnTo>
                  <a:lnTo>
                    <a:pt x="3410" y="20689"/>
                  </a:lnTo>
                  <a:lnTo>
                    <a:pt x="3554" y="20718"/>
                  </a:lnTo>
                  <a:lnTo>
                    <a:pt x="3717" y="20727"/>
                  </a:lnTo>
                  <a:lnTo>
                    <a:pt x="30564" y="20727"/>
                  </a:lnTo>
                  <a:lnTo>
                    <a:pt x="30717" y="20718"/>
                  </a:lnTo>
                  <a:lnTo>
                    <a:pt x="30871" y="20689"/>
                  </a:lnTo>
                  <a:lnTo>
                    <a:pt x="31014" y="20651"/>
                  </a:lnTo>
                  <a:lnTo>
                    <a:pt x="31158" y="20603"/>
                  </a:lnTo>
                  <a:lnTo>
                    <a:pt x="31292" y="20536"/>
                  </a:lnTo>
                  <a:lnTo>
                    <a:pt x="31416" y="20459"/>
                  </a:lnTo>
                  <a:lnTo>
                    <a:pt x="31531" y="20373"/>
                  </a:lnTo>
                  <a:lnTo>
                    <a:pt x="31646" y="20277"/>
                  </a:lnTo>
                  <a:lnTo>
                    <a:pt x="31742" y="20162"/>
                  </a:lnTo>
                  <a:lnTo>
                    <a:pt x="31828" y="20047"/>
                  </a:lnTo>
                  <a:lnTo>
                    <a:pt x="31905" y="19923"/>
                  </a:lnTo>
                  <a:lnTo>
                    <a:pt x="31972" y="19789"/>
                  </a:lnTo>
                  <a:lnTo>
                    <a:pt x="32020" y="19645"/>
                  </a:lnTo>
                  <a:lnTo>
                    <a:pt x="32058" y="19501"/>
                  </a:lnTo>
                  <a:lnTo>
                    <a:pt x="32087" y="19348"/>
                  </a:lnTo>
                  <a:lnTo>
                    <a:pt x="32087" y="19195"/>
                  </a:lnTo>
                  <a:lnTo>
                    <a:pt x="29903" y="1533"/>
                  </a:lnTo>
                  <a:lnTo>
                    <a:pt x="29903" y="1370"/>
                  </a:lnTo>
                  <a:lnTo>
                    <a:pt x="29874" y="1226"/>
                  </a:lnTo>
                  <a:lnTo>
                    <a:pt x="29836" y="1073"/>
                  </a:lnTo>
                  <a:lnTo>
                    <a:pt x="29788" y="939"/>
                  </a:lnTo>
                  <a:lnTo>
                    <a:pt x="29721" y="805"/>
                  </a:lnTo>
                  <a:lnTo>
                    <a:pt x="29645" y="671"/>
                  </a:lnTo>
                  <a:lnTo>
                    <a:pt x="29558" y="556"/>
                  </a:lnTo>
                  <a:lnTo>
                    <a:pt x="29463" y="450"/>
                  </a:lnTo>
                  <a:lnTo>
                    <a:pt x="29348" y="345"/>
                  </a:lnTo>
                  <a:lnTo>
                    <a:pt x="29233" y="259"/>
                  </a:lnTo>
                  <a:lnTo>
                    <a:pt x="29108" y="182"/>
                  </a:lnTo>
                  <a:lnTo>
                    <a:pt x="28974" y="125"/>
                  </a:lnTo>
                  <a:lnTo>
                    <a:pt x="28830" y="67"/>
                  </a:lnTo>
                  <a:lnTo>
                    <a:pt x="28687" y="29"/>
                  </a:lnTo>
                  <a:lnTo>
                    <a:pt x="28533" y="10"/>
                  </a:lnTo>
                  <a:lnTo>
                    <a:pt x="2838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01;p31">
              <a:extLst>
                <a:ext uri="{FF2B5EF4-FFF2-40B4-BE49-F238E27FC236}">
                  <a16:creationId xmlns:a16="http://schemas.microsoft.com/office/drawing/2014/main" id="{28546D1A-B84B-D942-931B-217B3483A10A}"/>
                </a:ext>
              </a:extLst>
            </p:cNvPr>
            <p:cNvSpPr/>
            <p:nvPr/>
          </p:nvSpPr>
          <p:spPr>
            <a:xfrm>
              <a:off x="1463000" y="2794333"/>
              <a:ext cx="178610" cy="159708"/>
            </a:xfrm>
            <a:custGeom>
              <a:avLst/>
              <a:gdLst/>
              <a:ahLst/>
              <a:cxnLst/>
              <a:rect l="l" t="t" r="r" b="b"/>
              <a:pathLst>
                <a:path w="5528" h="4943" extrusionOk="0">
                  <a:moveTo>
                    <a:pt x="844" y="0"/>
                  </a:moveTo>
                  <a:lnTo>
                    <a:pt x="757" y="10"/>
                  </a:lnTo>
                  <a:lnTo>
                    <a:pt x="671" y="20"/>
                  </a:lnTo>
                  <a:lnTo>
                    <a:pt x="594" y="39"/>
                  </a:lnTo>
                  <a:lnTo>
                    <a:pt x="518" y="67"/>
                  </a:lnTo>
                  <a:lnTo>
                    <a:pt x="441" y="106"/>
                  </a:lnTo>
                  <a:lnTo>
                    <a:pt x="374" y="154"/>
                  </a:lnTo>
                  <a:lnTo>
                    <a:pt x="307" y="202"/>
                  </a:lnTo>
                  <a:lnTo>
                    <a:pt x="250" y="249"/>
                  </a:lnTo>
                  <a:lnTo>
                    <a:pt x="192" y="317"/>
                  </a:lnTo>
                  <a:lnTo>
                    <a:pt x="144" y="374"/>
                  </a:lnTo>
                  <a:lnTo>
                    <a:pt x="96" y="451"/>
                  </a:lnTo>
                  <a:lnTo>
                    <a:pt x="68" y="527"/>
                  </a:lnTo>
                  <a:lnTo>
                    <a:pt x="39" y="604"/>
                  </a:lnTo>
                  <a:lnTo>
                    <a:pt x="10" y="680"/>
                  </a:lnTo>
                  <a:lnTo>
                    <a:pt x="1" y="767"/>
                  </a:lnTo>
                  <a:lnTo>
                    <a:pt x="1" y="853"/>
                  </a:lnTo>
                  <a:lnTo>
                    <a:pt x="585" y="4100"/>
                  </a:lnTo>
                  <a:lnTo>
                    <a:pt x="585" y="4186"/>
                  </a:lnTo>
                  <a:lnTo>
                    <a:pt x="604" y="4263"/>
                  </a:lnTo>
                  <a:lnTo>
                    <a:pt x="623" y="4349"/>
                  </a:lnTo>
                  <a:lnTo>
                    <a:pt x="652" y="4426"/>
                  </a:lnTo>
                  <a:lnTo>
                    <a:pt x="690" y="4502"/>
                  </a:lnTo>
                  <a:lnTo>
                    <a:pt x="729" y="4569"/>
                  </a:lnTo>
                  <a:lnTo>
                    <a:pt x="776" y="4636"/>
                  </a:lnTo>
                  <a:lnTo>
                    <a:pt x="834" y="4694"/>
                  </a:lnTo>
                  <a:lnTo>
                    <a:pt x="891" y="4751"/>
                  </a:lnTo>
                  <a:lnTo>
                    <a:pt x="958" y="4799"/>
                  </a:lnTo>
                  <a:lnTo>
                    <a:pt x="1025" y="4847"/>
                  </a:lnTo>
                  <a:lnTo>
                    <a:pt x="1102" y="4876"/>
                  </a:lnTo>
                  <a:lnTo>
                    <a:pt x="1179" y="4904"/>
                  </a:lnTo>
                  <a:lnTo>
                    <a:pt x="1265" y="4933"/>
                  </a:lnTo>
                  <a:lnTo>
                    <a:pt x="1351" y="4943"/>
                  </a:lnTo>
                  <a:lnTo>
                    <a:pt x="4761" y="4943"/>
                  </a:lnTo>
                  <a:lnTo>
                    <a:pt x="4847" y="4933"/>
                  </a:lnTo>
                  <a:lnTo>
                    <a:pt x="4933" y="4904"/>
                  </a:lnTo>
                  <a:lnTo>
                    <a:pt x="5010" y="4876"/>
                  </a:lnTo>
                  <a:lnTo>
                    <a:pt x="5077" y="4847"/>
                  </a:lnTo>
                  <a:lnTo>
                    <a:pt x="5154" y="4799"/>
                  </a:lnTo>
                  <a:lnTo>
                    <a:pt x="5221" y="4751"/>
                  </a:lnTo>
                  <a:lnTo>
                    <a:pt x="5278" y="4694"/>
                  </a:lnTo>
                  <a:lnTo>
                    <a:pt x="5336" y="4636"/>
                  </a:lnTo>
                  <a:lnTo>
                    <a:pt x="5384" y="4569"/>
                  </a:lnTo>
                  <a:lnTo>
                    <a:pt x="5422" y="4502"/>
                  </a:lnTo>
                  <a:lnTo>
                    <a:pt x="5460" y="4426"/>
                  </a:lnTo>
                  <a:lnTo>
                    <a:pt x="5489" y="4349"/>
                  </a:lnTo>
                  <a:lnTo>
                    <a:pt x="5508" y="4263"/>
                  </a:lnTo>
                  <a:lnTo>
                    <a:pt x="5518" y="4186"/>
                  </a:lnTo>
                  <a:lnTo>
                    <a:pt x="5527" y="4100"/>
                  </a:lnTo>
                  <a:lnTo>
                    <a:pt x="4933" y="853"/>
                  </a:lnTo>
                  <a:lnTo>
                    <a:pt x="4933" y="767"/>
                  </a:lnTo>
                  <a:lnTo>
                    <a:pt x="4924" y="680"/>
                  </a:lnTo>
                  <a:lnTo>
                    <a:pt x="4895" y="604"/>
                  </a:lnTo>
                  <a:lnTo>
                    <a:pt x="4876" y="527"/>
                  </a:lnTo>
                  <a:lnTo>
                    <a:pt x="4838" y="451"/>
                  </a:lnTo>
                  <a:lnTo>
                    <a:pt x="4790" y="374"/>
                  </a:lnTo>
                  <a:lnTo>
                    <a:pt x="4742" y="317"/>
                  </a:lnTo>
                  <a:lnTo>
                    <a:pt x="4684" y="249"/>
                  </a:lnTo>
                  <a:lnTo>
                    <a:pt x="4627" y="202"/>
                  </a:lnTo>
                  <a:lnTo>
                    <a:pt x="4560" y="154"/>
                  </a:lnTo>
                  <a:lnTo>
                    <a:pt x="4493" y="106"/>
                  </a:lnTo>
                  <a:lnTo>
                    <a:pt x="4416" y="67"/>
                  </a:lnTo>
                  <a:lnTo>
                    <a:pt x="4340" y="39"/>
                  </a:lnTo>
                  <a:lnTo>
                    <a:pt x="4263" y="20"/>
                  </a:lnTo>
                  <a:lnTo>
                    <a:pt x="4177" y="10"/>
                  </a:lnTo>
                  <a:lnTo>
                    <a:pt x="40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02;p31">
              <a:extLst>
                <a:ext uri="{FF2B5EF4-FFF2-40B4-BE49-F238E27FC236}">
                  <a16:creationId xmlns:a16="http://schemas.microsoft.com/office/drawing/2014/main" id="{C53D853D-3B6F-F348-9A03-8BA4093B65C9}"/>
                </a:ext>
              </a:extLst>
            </p:cNvPr>
            <p:cNvSpPr/>
            <p:nvPr/>
          </p:nvSpPr>
          <p:spPr>
            <a:xfrm>
              <a:off x="832618" y="3466202"/>
              <a:ext cx="1738601" cy="37480"/>
            </a:xfrm>
            <a:custGeom>
              <a:avLst/>
              <a:gdLst/>
              <a:ahLst/>
              <a:cxnLst/>
              <a:rect l="l" t="t" r="r" b="b"/>
              <a:pathLst>
                <a:path w="53810" h="1160" extrusionOk="0">
                  <a:moveTo>
                    <a:pt x="0" y="1"/>
                  </a:moveTo>
                  <a:lnTo>
                    <a:pt x="0" y="1159"/>
                  </a:lnTo>
                  <a:lnTo>
                    <a:pt x="53810" y="1159"/>
                  </a:lnTo>
                  <a:lnTo>
                    <a:pt x="53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3;p31">
              <a:extLst>
                <a:ext uri="{FF2B5EF4-FFF2-40B4-BE49-F238E27FC236}">
                  <a16:creationId xmlns:a16="http://schemas.microsoft.com/office/drawing/2014/main" id="{FE249692-92BA-474C-85AF-41C6EA47EB4E}"/>
                </a:ext>
              </a:extLst>
            </p:cNvPr>
            <p:cNvSpPr/>
            <p:nvPr/>
          </p:nvSpPr>
          <p:spPr>
            <a:xfrm>
              <a:off x="607315" y="3437123"/>
              <a:ext cx="450595" cy="1240995"/>
            </a:xfrm>
            <a:custGeom>
              <a:avLst/>
              <a:gdLst/>
              <a:ahLst/>
              <a:cxnLst/>
              <a:rect l="l" t="t" r="r" b="b"/>
              <a:pathLst>
                <a:path w="13946" h="38409" extrusionOk="0">
                  <a:moveTo>
                    <a:pt x="10306" y="0"/>
                  </a:moveTo>
                  <a:lnTo>
                    <a:pt x="0" y="38408"/>
                  </a:lnTo>
                  <a:lnTo>
                    <a:pt x="1312" y="38408"/>
                  </a:lnTo>
                  <a:lnTo>
                    <a:pt x="13946" y="345"/>
                  </a:lnTo>
                  <a:lnTo>
                    <a:pt x="103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4;p31">
              <a:extLst>
                <a:ext uri="{FF2B5EF4-FFF2-40B4-BE49-F238E27FC236}">
                  <a16:creationId xmlns:a16="http://schemas.microsoft.com/office/drawing/2014/main" id="{5D5A7310-5B4E-9249-A7AA-A60799FEA12E}"/>
                </a:ext>
              </a:extLst>
            </p:cNvPr>
            <p:cNvSpPr/>
            <p:nvPr/>
          </p:nvSpPr>
          <p:spPr>
            <a:xfrm>
              <a:off x="2320881" y="3437123"/>
              <a:ext cx="450304" cy="1240995"/>
            </a:xfrm>
            <a:custGeom>
              <a:avLst/>
              <a:gdLst/>
              <a:ahLst/>
              <a:cxnLst/>
              <a:rect l="l" t="t" r="r" b="b"/>
              <a:pathLst>
                <a:path w="13937" h="38409" extrusionOk="0">
                  <a:moveTo>
                    <a:pt x="3640" y="0"/>
                  </a:moveTo>
                  <a:lnTo>
                    <a:pt x="0" y="345"/>
                  </a:lnTo>
                  <a:lnTo>
                    <a:pt x="12634" y="38408"/>
                  </a:lnTo>
                  <a:lnTo>
                    <a:pt x="13936" y="38408"/>
                  </a:lnTo>
                  <a:lnTo>
                    <a:pt x="3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5;p31">
              <a:extLst>
                <a:ext uri="{FF2B5EF4-FFF2-40B4-BE49-F238E27FC236}">
                  <a16:creationId xmlns:a16="http://schemas.microsoft.com/office/drawing/2014/main" id="{8D7A4F56-D1D6-4D4E-8511-830B19F9102C}"/>
                </a:ext>
              </a:extLst>
            </p:cNvPr>
            <p:cNvSpPr/>
            <p:nvPr/>
          </p:nvSpPr>
          <p:spPr>
            <a:xfrm>
              <a:off x="746575" y="3378317"/>
              <a:ext cx="1915628" cy="96284"/>
            </a:xfrm>
            <a:custGeom>
              <a:avLst/>
              <a:gdLst/>
              <a:ahLst/>
              <a:cxnLst/>
              <a:rect l="l" t="t" r="r" b="b"/>
              <a:pathLst>
                <a:path w="59289" h="2980" extrusionOk="0">
                  <a:moveTo>
                    <a:pt x="0" y="0"/>
                  </a:moveTo>
                  <a:lnTo>
                    <a:pt x="0" y="2979"/>
                  </a:lnTo>
                  <a:lnTo>
                    <a:pt x="59289" y="2979"/>
                  </a:lnTo>
                  <a:lnTo>
                    <a:pt x="5928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06;p31">
              <a:extLst>
                <a:ext uri="{FF2B5EF4-FFF2-40B4-BE49-F238E27FC236}">
                  <a16:creationId xmlns:a16="http://schemas.microsoft.com/office/drawing/2014/main" id="{7A27593D-624A-A647-9A8F-56B9450C4B9C}"/>
                </a:ext>
              </a:extLst>
            </p:cNvPr>
            <p:cNvSpPr/>
            <p:nvPr/>
          </p:nvSpPr>
          <p:spPr>
            <a:xfrm>
              <a:off x="3101669" y="1759129"/>
              <a:ext cx="167463" cy="301775"/>
            </a:xfrm>
            <a:custGeom>
              <a:avLst/>
              <a:gdLst/>
              <a:ahLst/>
              <a:cxnLst/>
              <a:rect l="l" t="t" r="r" b="b"/>
              <a:pathLst>
                <a:path w="5183" h="9340" extrusionOk="0">
                  <a:moveTo>
                    <a:pt x="2223" y="1"/>
                  </a:moveTo>
                  <a:lnTo>
                    <a:pt x="2070" y="10"/>
                  </a:lnTo>
                  <a:lnTo>
                    <a:pt x="1926" y="29"/>
                  </a:lnTo>
                  <a:lnTo>
                    <a:pt x="1782" y="58"/>
                  </a:lnTo>
                  <a:lnTo>
                    <a:pt x="1648" y="96"/>
                  </a:lnTo>
                  <a:lnTo>
                    <a:pt x="1514" y="144"/>
                  </a:lnTo>
                  <a:lnTo>
                    <a:pt x="1389" y="202"/>
                  </a:lnTo>
                  <a:lnTo>
                    <a:pt x="1265" y="259"/>
                  </a:lnTo>
                  <a:lnTo>
                    <a:pt x="1150" y="336"/>
                  </a:lnTo>
                  <a:lnTo>
                    <a:pt x="1045" y="403"/>
                  </a:lnTo>
                  <a:lnTo>
                    <a:pt x="939" y="489"/>
                  </a:lnTo>
                  <a:lnTo>
                    <a:pt x="738" y="652"/>
                  </a:lnTo>
                  <a:lnTo>
                    <a:pt x="566" y="824"/>
                  </a:lnTo>
                  <a:lnTo>
                    <a:pt x="422" y="997"/>
                  </a:lnTo>
                  <a:lnTo>
                    <a:pt x="288" y="1160"/>
                  </a:lnTo>
                  <a:lnTo>
                    <a:pt x="192" y="1313"/>
                  </a:lnTo>
                  <a:lnTo>
                    <a:pt x="106" y="1437"/>
                  </a:lnTo>
                  <a:lnTo>
                    <a:pt x="49" y="1543"/>
                  </a:lnTo>
                  <a:lnTo>
                    <a:pt x="1" y="1629"/>
                  </a:lnTo>
                  <a:lnTo>
                    <a:pt x="2587" y="9339"/>
                  </a:lnTo>
                  <a:lnTo>
                    <a:pt x="2625" y="9330"/>
                  </a:lnTo>
                  <a:lnTo>
                    <a:pt x="2750" y="9282"/>
                  </a:lnTo>
                  <a:lnTo>
                    <a:pt x="2836" y="9234"/>
                  </a:lnTo>
                  <a:lnTo>
                    <a:pt x="2941" y="9176"/>
                  </a:lnTo>
                  <a:lnTo>
                    <a:pt x="3056" y="9090"/>
                  </a:lnTo>
                  <a:lnTo>
                    <a:pt x="3190" y="8985"/>
                  </a:lnTo>
                  <a:lnTo>
                    <a:pt x="3334" y="8851"/>
                  </a:lnTo>
                  <a:lnTo>
                    <a:pt x="3487" y="8688"/>
                  </a:lnTo>
                  <a:lnTo>
                    <a:pt x="3659" y="8496"/>
                  </a:lnTo>
                  <a:lnTo>
                    <a:pt x="3832" y="8267"/>
                  </a:lnTo>
                  <a:lnTo>
                    <a:pt x="4014" y="8008"/>
                  </a:lnTo>
                  <a:lnTo>
                    <a:pt x="4205" y="7701"/>
                  </a:lnTo>
                  <a:lnTo>
                    <a:pt x="4397" y="7357"/>
                  </a:lnTo>
                  <a:lnTo>
                    <a:pt x="4598" y="6964"/>
                  </a:lnTo>
                  <a:lnTo>
                    <a:pt x="4703" y="6734"/>
                  </a:lnTo>
                  <a:lnTo>
                    <a:pt x="4799" y="6485"/>
                  </a:lnTo>
                  <a:lnTo>
                    <a:pt x="4885" y="6246"/>
                  </a:lnTo>
                  <a:lnTo>
                    <a:pt x="4962" y="5987"/>
                  </a:lnTo>
                  <a:lnTo>
                    <a:pt x="5029" y="5728"/>
                  </a:lnTo>
                  <a:lnTo>
                    <a:pt x="5077" y="5470"/>
                  </a:lnTo>
                  <a:lnTo>
                    <a:pt x="5115" y="5211"/>
                  </a:lnTo>
                  <a:lnTo>
                    <a:pt x="5154" y="4943"/>
                  </a:lnTo>
                  <a:lnTo>
                    <a:pt x="5173" y="4684"/>
                  </a:lnTo>
                  <a:lnTo>
                    <a:pt x="5182" y="4416"/>
                  </a:lnTo>
                  <a:lnTo>
                    <a:pt x="5182" y="4148"/>
                  </a:lnTo>
                  <a:lnTo>
                    <a:pt x="5173" y="3889"/>
                  </a:lnTo>
                  <a:lnTo>
                    <a:pt x="5154" y="3631"/>
                  </a:lnTo>
                  <a:lnTo>
                    <a:pt x="5125" y="3372"/>
                  </a:lnTo>
                  <a:lnTo>
                    <a:pt x="5077" y="3114"/>
                  </a:lnTo>
                  <a:lnTo>
                    <a:pt x="5029" y="2864"/>
                  </a:lnTo>
                  <a:lnTo>
                    <a:pt x="4972" y="2625"/>
                  </a:lnTo>
                  <a:lnTo>
                    <a:pt x="4895" y="2386"/>
                  </a:lnTo>
                  <a:lnTo>
                    <a:pt x="4818" y="2146"/>
                  </a:lnTo>
                  <a:lnTo>
                    <a:pt x="4723" y="1926"/>
                  </a:lnTo>
                  <a:lnTo>
                    <a:pt x="4627" y="1706"/>
                  </a:lnTo>
                  <a:lnTo>
                    <a:pt x="4512" y="1504"/>
                  </a:lnTo>
                  <a:lnTo>
                    <a:pt x="4397" y="1303"/>
                  </a:lnTo>
                  <a:lnTo>
                    <a:pt x="4263" y="1121"/>
                  </a:lnTo>
                  <a:lnTo>
                    <a:pt x="4129" y="939"/>
                  </a:lnTo>
                  <a:lnTo>
                    <a:pt x="3976" y="776"/>
                  </a:lnTo>
                  <a:lnTo>
                    <a:pt x="3813" y="633"/>
                  </a:lnTo>
                  <a:lnTo>
                    <a:pt x="3650" y="499"/>
                  </a:lnTo>
                  <a:lnTo>
                    <a:pt x="3468" y="374"/>
                  </a:lnTo>
                  <a:lnTo>
                    <a:pt x="3286" y="269"/>
                  </a:lnTo>
                  <a:lnTo>
                    <a:pt x="3085" y="173"/>
                  </a:lnTo>
                  <a:lnTo>
                    <a:pt x="2884" y="106"/>
                  </a:lnTo>
                  <a:lnTo>
                    <a:pt x="2711" y="58"/>
                  </a:lnTo>
                  <a:lnTo>
                    <a:pt x="2539" y="20"/>
                  </a:lnTo>
                  <a:lnTo>
                    <a:pt x="2376" y="10"/>
                  </a:lnTo>
                  <a:lnTo>
                    <a:pt x="22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07;p31">
              <a:extLst>
                <a:ext uri="{FF2B5EF4-FFF2-40B4-BE49-F238E27FC236}">
                  <a16:creationId xmlns:a16="http://schemas.microsoft.com/office/drawing/2014/main" id="{1B7FCB0A-FDAF-EA4C-91AF-2BF751E68263}"/>
                </a:ext>
              </a:extLst>
            </p:cNvPr>
            <p:cNvSpPr/>
            <p:nvPr/>
          </p:nvSpPr>
          <p:spPr>
            <a:xfrm>
              <a:off x="3034527" y="1952865"/>
              <a:ext cx="151986" cy="289078"/>
            </a:xfrm>
            <a:custGeom>
              <a:avLst/>
              <a:gdLst/>
              <a:ahLst/>
              <a:cxnLst/>
              <a:rect l="l" t="t" r="r" b="b"/>
              <a:pathLst>
                <a:path w="4704" h="8947" extrusionOk="0">
                  <a:moveTo>
                    <a:pt x="3563" y="1"/>
                  </a:moveTo>
                  <a:lnTo>
                    <a:pt x="3487" y="10"/>
                  </a:lnTo>
                  <a:lnTo>
                    <a:pt x="3410" y="29"/>
                  </a:lnTo>
                  <a:lnTo>
                    <a:pt x="3333" y="48"/>
                  </a:lnTo>
                  <a:lnTo>
                    <a:pt x="3257" y="77"/>
                  </a:lnTo>
                  <a:lnTo>
                    <a:pt x="3180" y="115"/>
                  </a:lnTo>
                  <a:lnTo>
                    <a:pt x="3103" y="163"/>
                  </a:lnTo>
                  <a:lnTo>
                    <a:pt x="3036" y="211"/>
                  </a:lnTo>
                  <a:lnTo>
                    <a:pt x="2960" y="269"/>
                  </a:lnTo>
                  <a:lnTo>
                    <a:pt x="1628" y="1447"/>
                  </a:lnTo>
                  <a:lnTo>
                    <a:pt x="1648" y="1533"/>
                  </a:lnTo>
                  <a:lnTo>
                    <a:pt x="1667" y="1648"/>
                  </a:lnTo>
                  <a:lnTo>
                    <a:pt x="1676" y="1801"/>
                  </a:lnTo>
                  <a:lnTo>
                    <a:pt x="1686" y="2002"/>
                  </a:lnTo>
                  <a:lnTo>
                    <a:pt x="1686" y="2242"/>
                  </a:lnTo>
                  <a:lnTo>
                    <a:pt x="1667" y="2520"/>
                  </a:lnTo>
                  <a:lnTo>
                    <a:pt x="1638" y="2836"/>
                  </a:lnTo>
                  <a:lnTo>
                    <a:pt x="1581" y="3200"/>
                  </a:lnTo>
                  <a:lnTo>
                    <a:pt x="1504" y="3592"/>
                  </a:lnTo>
                  <a:lnTo>
                    <a:pt x="1446" y="3803"/>
                  </a:lnTo>
                  <a:lnTo>
                    <a:pt x="1389" y="4023"/>
                  </a:lnTo>
                  <a:lnTo>
                    <a:pt x="1322" y="4253"/>
                  </a:lnTo>
                  <a:lnTo>
                    <a:pt x="1245" y="4493"/>
                  </a:lnTo>
                  <a:lnTo>
                    <a:pt x="1159" y="4732"/>
                  </a:lnTo>
                  <a:lnTo>
                    <a:pt x="1063" y="4991"/>
                  </a:lnTo>
                  <a:lnTo>
                    <a:pt x="948" y="5249"/>
                  </a:lnTo>
                  <a:lnTo>
                    <a:pt x="833" y="5527"/>
                  </a:lnTo>
                  <a:lnTo>
                    <a:pt x="699" y="5805"/>
                  </a:lnTo>
                  <a:lnTo>
                    <a:pt x="556" y="6092"/>
                  </a:lnTo>
                  <a:lnTo>
                    <a:pt x="402" y="6389"/>
                  </a:lnTo>
                  <a:lnTo>
                    <a:pt x="230" y="6686"/>
                  </a:lnTo>
                  <a:lnTo>
                    <a:pt x="182" y="6791"/>
                  </a:lnTo>
                  <a:lnTo>
                    <a:pt x="134" y="6887"/>
                  </a:lnTo>
                  <a:lnTo>
                    <a:pt x="96" y="6993"/>
                  </a:lnTo>
                  <a:lnTo>
                    <a:pt x="58" y="7107"/>
                  </a:lnTo>
                  <a:lnTo>
                    <a:pt x="38" y="7213"/>
                  </a:lnTo>
                  <a:lnTo>
                    <a:pt x="19" y="7328"/>
                  </a:lnTo>
                  <a:lnTo>
                    <a:pt x="10" y="7433"/>
                  </a:lnTo>
                  <a:lnTo>
                    <a:pt x="0" y="7548"/>
                  </a:lnTo>
                  <a:lnTo>
                    <a:pt x="10" y="7653"/>
                  </a:lnTo>
                  <a:lnTo>
                    <a:pt x="19" y="7768"/>
                  </a:lnTo>
                  <a:lnTo>
                    <a:pt x="38" y="7874"/>
                  </a:lnTo>
                  <a:lnTo>
                    <a:pt x="67" y="7979"/>
                  </a:lnTo>
                  <a:lnTo>
                    <a:pt x="106" y="8084"/>
                  </a:lnTo>
                  <a:lnTo>
                    <a:pt x="153" y="8190"/>
                  </a:lnTo>
                  <a:lnTo>
                    <a:pt x="201" y="8286"/>
                  </a:lnTo>
                  <a:lnTo>
                    <a:pt x="268" y="8381"/>
                  </a:lnTo>
                  <a:lnTo>
                    <a:pt x="355" y="8487"/>
                  </a:lnTo>
                  <a:lnTo>
                    <a:pt x="460" y="8592"/>
                  </a:lnTo>
                  <a:lnTo>
                    <a:pt x="594" y="8688"/>
                  </a:lnTo>
                  <a:lnTo>
                    <a:pt x="738" y="8774"/>
                  </a:lnTo>
                  <a:lnTo>
                    <a:pt x="901" y="8841"/>
                  </a:lnTo>
                  <a:lnTo>
                    <a:pt x="1083" y="8899"/>
                  </a:lnTo>
                  <a:lnTo>
                    <a:pt x="1284" y="8927"/>
                  </a:lnTo>
                  <a:lnTo>
                    <a:pt x="1389" y="8937"/>
                  </a:lnTo>
                  <a:lnTo>
                    <a:pt x="1494" y="8946"/>
                  </a:lnTo>
                  <a:lnTo>
                    <a:pt x="1609" y="8946"/>
                  </a:lnTo>
                  <a:lnTo>
                    <a:pt x="1724" y="8937"/>
                  </a:lnTo>
                  <a:lnTo>
                    <a:pt x="1849" y="8927"/>
                  </a:lnTo>
                  <a:lnTo>
                    <a:pt x="1973" y="8899"/>
                  </a:lnTo>
                  <a:lnTo>
                    <a:pt x="2098" y="8879"/>
                  </a:lnTo>
                  <a:lnTo>
                    <a:pt x="2232" y="8841"/>
                  </a:lnTo>
                  <a:lnTo>
                    <a:pt x="2366" y="8793"/>
                  </a:lnTo>
                  <a:lnTo>
                    <a:pt x="2500" y="8745"/>
                  </a:lnTo>
                  <a:lnTo>
                    <a:pt x="2634" y="8688"/>
                  </a:lnTo>
                  <a:lnTo>
                    <a:pt x="2778" y="8621"/>
                  </a:lnTo>
                  <a:lnTo>
                    <a:pt x="2922" y="8544"/>
                  </a:lnTo>
                  <a:lnTo>
                    <a:pt x="3075" y="8458"/>
                  </a:lnTo>
                  <a:lnTo>
                    <a:pt x="3218" y="8362"/>
                  </a:lnTo>
                  <a:lnTo>
                    <a:pt x="3372" y="8257"/>
                  </a:lnTo>
                  <a:lnTo>
                    <a:pt x="3525" y="8142"/>
                  </a:lnTo>
                  <a:lnTo>
                    <a:pt x="3678" y="8017"/>
                  </a:lnTo>
                  <a:lnTo>
                    <a:pt x="3764" y="7950"/>
                  </a:lnTo>
                  <a:lnTo>
                    <a:pt x="3831" y="7874"/>
                  </a:lnTo>
                  <a:lnTo>
                    <a:pt x="3975" y="7720"/>
                  </a:lnTo>
                  <a:lnTo>
                    <a:pt x="4090" y="7548"/>
                  </a:lnTo>
                  <a:lnTo>
                    <a:pt x="4186" y="7366"/>
                  </a:lnTo>
                  <a:lnTo>
                    <a:pt x="4272" y="7175"/>
                  </a:lnTo>
                  <a:lnTo>
                    <a:pt x="4329" y="6973"/>
                  </a:lnTo>
                  <a:lnTo>
                    <a:pt x="4368" y="6772"/>
                  </a:lnTo>
                  <a:lnTo>
                    <a:pt x="4377" y="6562"/>
                  </a:lnTo>
                  <a:lnTo>
                    <a:pt x="4387" y="6102"/>
                  </a:lnTo>
                  <a:lnTo>
                    <a:pt x="4387" y="5565"/>
                  </a:lnTo>
                  <a:lnTo>
                    <a:pt x="4387" y="4952"/>
                  </a:lnTo>
                  <a:lnTo>
                    <a:pt x="4397" y="4292"/>
                  </a:lnTo>
                  <a:lnTo>
                    <a:pt x="4435" y="3564"/>
                  </a:lnTo>
                  <a:lnTo>
                    <a:pt x="4454" y="3190"/>
                  </a:lnTo>
                  <a:lnTo>
                    <a:pt x="4483" y="2807"/>
                  </a:lnTo>
                  <a:lnTo>
                    <a:pt x="4521" y="2424"/>
                  </a:lnTo>
                  <a:lnTo>
                    <a:pt x="4569" y="2022"/>
                  </a:lnTo>
                  <a:lnTo>
                    <a:pt x="4617" y="1629"/>
                  </a:lnTo>
                  <a:lnTo>
                    <a:pt x="4684" y="1227"/>
                  </a:lnTo>
                  <a:lnTo>
                    <a:pt x="4693" y="1131"/>
                  </a:lnTo>
                  <a:lnTo>
                    <a:pt x="4703" y="1045"/>
                  </a:lnTo>
                  <a:lnTo>
                    <a:pt x="4693" y="958"/>
                  </a:lnTo>
                  <a:lnTo>
                    <a:pt x="4684" y="872"/>
                  </a:lnTo>
                  <a:lnTo>
                    <a:pt x="4674" y="796"/>
                  </a:lnTo>
                  <a:lnTo>
                    <a:pt x="4646" y="719"/>
                  </a:lnTo>
                  <a:lnTo>
                    <a:pt x="4617" y="642"/>
                  </a:lnTo>
                  <a:lnTo>
                    <a:pt x="4588" y="575"/>
                  </a:lnTo>
                  <a:lnTo>
                    <a:pt x="4550" y="499"/>
                  </a:lnTo>
                  <a:lnTo>
                    <a:pt x="4502" y="441"/>
                  </a:lnTo>
                  <a:lnTo>
                    <a:pt x="4454" y="374"/>
                  </a:lnTo>
                  <a:lnTo>
                    <a:pt x="4406" y="317"/>
                  </a:lnTo>
                  <a:lnTo>
                    <a:pt x="4291" y="221"/>
                  </a:lnTo>
                  <a:lnTo>
                    <a:pt x="4157" y="135"/>
                  </a:lnTo>
                  <a:lnTo>
                    <a:pt x="4023" y="68"/>
                  </a:lnTo>
                  <a:lnTo>
                    <a:pt x="3870" y="29"/>
                  </a:lnTo>
                  <a:lnTo>
                    <a:pt x="3803" y="10"/>
                  </a:lnTo>
                  <a:lnTo>
                    <a:pt x="3716"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08;p31">
              <a:extLst>
                <a:ext uri="{FF2B5EF4-FFF2-40B4-BE49-F238E27FC236}">
                  <a16:creationId xmlns:a16="http://schemas.microsoft.com/office/drawing/2014/main" id="{CCF36360-F375-5E4E-91AF-3DC6B7AFF536}"/>
                </a:ext>
              </a:extLst>
            </p:cNvPr>
            <p:cNvSpPr/>
            <p:nvPr/>
          </p:nvSpPr>
          <p:spPr>
            <a:xfrm>
              <a:off x="2978500" y="1785754"/>
              <a:ext cx="221614" cy="325588"/>
            </a:xfrm>
            <a:custGeom>
              <a:avLst/>
              <a:gdLst/>
              <a:ahLst/>
              <a:cxnLst/>
              <a:rect l="l" t="t" r="r" b="b"/>
              <a:pathLst>
                <a:path w="6859" h="10077" extrusionOk="0">
                  <a:moveTo>
                    <a:pt x="2817" y="0"/>
                  </a:moveTo>
                  <a:lnTo>
                    <a:pt x="2596" y="10"/>
                  </a:lnTo>
                  <a:lnTo>
                    <a:pt x="2376" y="20"/>
                  </a:lnTo>
                  <a:lnTo>
                    <a:pt x="2156" y="48"/>
                  </a:lnTo>
                  <a:lnTo>
                    <a:pt x="1935" y="77"/>
                  </a:lnTo>
                  <a:lnTo>
                    <a:pt x="1725" y="125"/>
                  </a:lnTo>
                  <a:lnTo>
                    <a:pt x="1523" y="182"/>
                  </a:lnTo>
                  <a:lnTo>
                    <a:pt x="1322" y="259"/>
                  </a:lnTo>
                  <a:lnTo>
                    <a:pt x="1131" y="345"/>
                  </a:lnTo>
                  <a:lnTo>
                    <a:pt x="958" y="451"/>
                  </a:lnTo>
                  <a:lnTo>
                    <a:pt x="786" y="575"/>
                  </a:lnTo>
                  <a:lnTo>
                    <a:pt x="709" y="642"/>
                  </a:lnTo>
                  <a:lnTo>
                    <a:pt x="633" y="719"/>
                  </a:lnTo>
                  <a:lnTo>
                    <a:pt x="556" y="795"/>
                  </a:lnTo>
                  <a:lnTo>
                    <a:pt x="489" y="882"/>
                  </a:lnTo>
                  <a:lnTo>
                    <a:pt x="422" y="968"/>
                  </a:lnTo>
                  <a:lnTo>
                    <a:pt x="365" y="1064"/>
                  </a:lnTo>
                  <a:lnTo>
                    <a:pt x="307" y="1159"/>
                  </a:lnTo>
                  <a:lnTo>
                    <a:pt x="250" y="1265"/>
                  </a:lnTo>
                  <a:lnTo>
                    <a:pt x="202" y="1380"/>
                  </a:lnTo>
                  <a:lnTo>
                    <a:pt x="154" y="1495"/>
                  </a:lnTo>
                  <a:lnTo>
                    <a:pt x="115" y="1619"/>
                  </a:lnTo>
                  <a:lnTo>
                    <a:pt x="87" y="1744"/>
                  </a:lnTo>
                  <a:lnTo>
                    <a:pt x="58" y="1878"/>
                  </a:lnTo>
                  <a:lnTo>
                    <a:pt x="29" y="2021"/>
                  </a:lnTo>
                  <a:lnTo>
                    <a:pt x="10" y="2165"/>
                  </a:lnTo>
                  <a:lnTo>
                    <a:pt x="1" y="2328"/>
                  </a:lnTo>
                  <a:lnTo>
                    <a:pt x="1" y="2634"/>
                  </a:lnTo>
                  <a:lnTo>
                    <a:pt x="10" y="2998"/>
                  </a:lnTo>
                  <a:lnTo>
                    <a:pt x="39" y="3468"/>
                  </a:lnTo>
                  <a:lnTo>
                    <a:pt x="68" y="4033"/>
                  </a:lnTo>
                  <a:lnTo>
                    <a:pt x="125" y="4655"/>
                  </a:lnTo>
                  <a:lnTo>
                    <a:pt x="192" y="5326"/>
                  </a:lnTo>
                  <a:lnTo>
                    <a:pt x="288" y="6025"/>
                  </a:lnTo>
                  <a:lnTo>
                    <a:pt x="336" y="6379"/>
                  </a:lnTo>
                  <a:lnTo>
                    <a:pt x="403" y="6734"/>
                  </a:lnTo>
                  <a:lnTo>
                    <a:pt x="470" y="7079"/>
                  </a:lnTo>
                  <a:lnTo>
                    <a:pt x="547" y="7414"/>
                  </a:lnTo>
                  <a:lnTo>
                    <a:pt x="633" y="7749"/>
                  </a:lnTo>
                  <a:lnTo>
                    <a:pt x="728" y="8065"/>
                  </a:lnTo>
                  <a:lnTo>
                    <a:pt x="824" y="8372"/>
                  </a:lnTo>
                  <a:lnTo>
                    <a:pt x="939" y="8659"/>
                  </a:lnTo>
                  <a:lnTo>
                    <a:pt x="1054" y="8927"/>
                  </a:lnTo>
                  <a:lnTo>
                    <a:pt x="1188" y="9176"/>
                  </a:lnTo>
                  <a:lnTo>
                    <a:pt x="1322" y="9396"/>
                  </a:lnTo>
                  <a:lnTo>
                    <a:pt x="1399" y="9492"/>
                  </a:lnTo>
                  <a:lnTo>
                    <a:pt x="1476" y="9588"/>
                  </a:lnTo>
                  <a:lnTo>
                    <a:pt x="1552" y="9674"/>
                  </a:lnTo>
                  <a:lnTo>
                    <a:pt x="1638" y="9751"/>
                  </a:lnTo>
                  <a:lnTo>
                    <a:pt x="1725" y="9827"/>
                  </a:lnTo>
                  <a:lnTo>
                    <a:pt x="1811" y="9885"/>
                  </a:lnTo>
                  <a:lnTo>
                    <a:pt x="1907" y="9933"/>
                  </a:lnTo>
                  <a:lnTo>
                    <a:pt x="1993" y="9981"/>
                  </a:lnTo>
                  <a:lnTo>
                    <a:pt x="2089" y="10019"/>
                  </a:lnTo>
                  <a:lnTo>
                    <a:pt x="2194" y="10038"/>
                  </a:lnTo>
                  <a:lnTo>
                    <a:pt x="2309" y="10057"/>
                  </a:lnTo>
                  <a:lnTo>
                    <a:pt x="2433" y="10067"/>
                  </a:lnTo>
                  <a:lnTo>
                    <a:pt x="2567" y="10077"/>
                  </a:lnTo>
                  <a:lnTo>
                    <a:pt x="2702" y="10077"/>
                  </a:lnTo>
                  <a:lnTo>
                    <a:pt x="2855" y="10067"/>
                  </a:lnTo>
                  <a:lnTo>
                    <a:pt x="2998" y="10048"/>
                  </a:lnTo>
                  <a:lnTo>
                    <a:pt x="3152" y="10019"/>
                  </a:lnTo>
                  <a:lnTo>
                    <a:pt x="3315" y="9990"/>
                  </a:lnTo>
                  <a:lnTo>
                    <a:pt x="3477" y="9942"/>
                  </a:lnTo>
                  <a:lnTo>
                    <a:pt x="3640" y="9885"/>
                  </a:lnTo>
                  <a:lnTo>
                    <a:pt x="3803" y="9827"/>
                  </a:lnTo>
                  <a:lnTo>
                    <a:pt x="3975" y="9751"/>
                  </a:lnTo>
                  <a:lnTo>
                    <a:pt x="4148" y="9665"/>
                  </a:lnTo>
                  <a:lnTo>
                    <a:pt x="4311" y="9559"/>
                  </a:lnTo>
                  <a:lnTo>
                    <a:pt x="4483" y="9454"/>
                  </a:lnTo>
                  <a:lnTo>
                    <a:pt x="4646" y="9329"/>
                  </a:lnTo>
                  <a:lnTo>
                    <a:pt x="4809" y="9186"/>
                  </a:lnTo>
                  <a:lnTo>
                    <a:pt x="4972" y="9033"/>
                  </a:lnTo>
                  <a:lnTo>
                    <a:pt x="5134" y="8870"/>
                  </a:lnTo>
                  <a:lnTo>
                    <a:pt x="5288" y="8688"/>
                  </a:lnTo>
                  <a:lnTo>
                    <a:pt x="5441" y="8496"/>
                  </a:lnTo>
                  <a:lnTo>
                    <a:pt x="5585" y="8285"/>
                  </a:lnTo>
                  <a:lnTo>
                    <a:pt x="5719" y="8056"/>
                  </a:lnTo>
                  <a:lnTo>
                    <a:pt x="5853" y="7816"/>
                  </a:lnTo>
                  <a:lnTo>
                    <a:pt x="5977" y="7548"/>
                  </a:lnTo>
                  <a:lnTo>
                    <a:pt x="6102" y="7270"/>
                  </a:lnTo>
                  <a:lnTo>
                    <a:pt x="6207" y="6973"/>
                  </a:lnTo>
                  <a:lnTo>
                    <a:pt x="6313" y="6667"/>
                  </a:lnTo>
                  <a:lnTo>
                    <a:pt x="6399" y="6331"/>
                  </a:lnTo>
                  <a:lnTo>
                    <a:pt x="6485" y="5977"/>
                  </a:lnTo>
                  <a:lnTo>
                    <a:pt x="6552" y="5604"/>
                  </a:lnTo>
                  <a:lnTo>
                    <a:pt x="6609" y="5211"/>
                  </a:lnTo>
                  <a:lnTo>
                    <a:pt x="6676" y="4904"/>
                  </a:lnTo>
                  <a:lnTo>
                    <a:pt x="6724" y="4607"/>
                  </a:lnTo>
                  <a:lnTo>
                    <a:pt x="6772" y="4320"/>
                  </a:lnTo>
                  <a:lnTo>
                    <a:pt x="6811" y="4042"/>
                  </a:lnTo>
                  <a:lnTo>
                    <a:pt x="6830" y="3774"/>
                  </a:lnTo>
                  <a:lnTo>
                    <a:pt x="6849" y="3516"/>
                  </a:lnTo>
                  <a:lnTo>
                    <a:pt x="6858" y="3266"/>
                  </a:lnTo>
                  <a:lnTo>
                    <a:pt x="6858" y="3027"/>
                  </a:lnTo>
                  <a:lnTo>
                    <a:pt x="6849" y="2807"/>
                  </a:lnTo>
                  <a:lnTo>
                    <a:pt x="6839" y="2586"/>
                  </a:lnTo>
                  <a:lnTo>
                    <a:pt x="6811" y="2376"/>
                  </a:lnTo>
                  <a:lnTo>
                    <a:pt x="6782" y="2175"/>
                  </a:lnTo>
                  <a:lnTo>
                    <a:pt x="6744" y="1993"/>
                  </a:lnTo>
                  <a:lnTo>
                    <a:pt x="6705" y="1811"/>
                  </a:lnTo>
                  <a:lnTo>
                    <a:pt x="6657" y="1638"/>
                  </a:lnTo>
                  <a:lnTo>
                    <a:pt x="6600" y="1485"/>
                  </a:lnTo>
                  <a:lnTo>
                    <a:pt x="6542" y="1332"/>
                  </a:lnTo>
                  <a:lnTo>
                    <a:pt x="6485" y="1188"/>
                  </a:lnTo>
                  <a:lnTo>
                    <a:pt x="6418" y="1064"/>
                  </a:lnTo>
                  <a:lnTo>
                    <a:pt x="6341" y="939"/>
                  </a:lnTo>
                  <a:lnTo>
                    <a:pt x="6265" y="834"/>
                  </a:lnTo>
                  <a:lnTo>
                    <a:pt x="6188" y="728"/>
                  </a:lnTo>
                  <a:lnTo>
                    <a:pt x="6111" y="633"/>
                  </a:lnTo>
                  <a:lnTo>
                    <a:pt x="6025" y="556"/>
                  </a:lnTo>
                  <a:lnTo>
                    <a:pt x="5939" y="479"/>
                  </a:lnTo>
                  <a:lnTo>
                    <a:pt x="5853" y="422"/>
                  </a:lnTo>
                  <a:lnTo>
                    <a:pt x="5757" y="364"/>
                  </a:lnTo>
                  <a:lnTo>
                    <a:pt x="5671" y="326"/>
                  </a:lnTo>
                  <a:lnTo>
                    <a:pt x="5575" y="288"/>
                  </a:lnTo>
                  <a:lnTo>
                    <a:pt x="5489" y="269"/>
                  </a:lnTo>
                  <a:lnTo>
                    <a:pt x="5393" y="249"/>
                  </a:lnTo>
                  <a:lnTo>
                    <a:pt x="5307" y="249"/>
                  </a:lnTo>
                  <a:lnTo>
                    <a:pt x="5087" y="230"/>
                  </a:lnTo>
                  <a:lnTo>
                    <a:pt x="4809" y="201"/>
                  </a:lnTo>
                  <a:lnTo>
                    <a:pt x="4100" y="96"/>
                  </a:lnTo>
                  <a:lnTo>
                    <a:pt x="3688" y="48"/>
                  </a:lnTo>
                  <a:lnTo>
                    <a:pt x="3257" y="20"/>
                  </a:lnTo>
                  <a:lnTo>
                    <a:pt x="3037" y="10"/>
                  </a:lnTo>
                  <a:lnTo>
                    <a:pt x="2817"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9;p31">
              <a:extLst>
                <a:ext uri="{FF2B5EF4-FFF2-40B4-BE49-F238E27FC236}">
                  <a16:creationId xmlns:a16="http://schemas.microsoft.com/office/drawing/2014/main" id="{4DFD9440-5979-8F4D-9793-E0F5C9E9F9A3}"/>
                </a:ext>
              </a:extLst>
            </p:cNvPr>
            <p:cNvSpPr/>
            <p:nvPr/>
          </p:nvSpPr>
          <p:spPr>
            <a:xfrm>
              <a:off x="2988420" y="1885723"/>
              <a:ext cx="44265" cy="22294"/>
            </a:xfrm>
            <a:custGeom>
              <a:avLst/>
              <a:gdLst/>
              <a:ahLst/>
              <a:cxnLst/>
              <a:rect l="l" t="t" r="r" b="b"/>
              <a:pathLst>
                <a:path w="1370" h="690" extrusionOk="0">
                  <a:moveTo>
                    <a:pt x="747" y="0"/>
                  </a:moveTo>
                  <a:lnTo>
                    <a:pt x="651" y="19"/>
                  </a:lnTo>
                  <a:lnTo>
                    <a:pt x="546" y="58"/>
                  </a:lnTo>
                  <a:lnTo>
                    <a:pt x="460" y="96"/>
                  </a:lnTo>
                  <a:lnTo>
                    <a:pt x="364" y="144"/>
                  </a:lnTo>
                  <a:lnTo>
                    <a:pt x="278" y="201"/>
                  </a:lnTo>
                  <a:lnTo>
                    <a:pt x="201" y="278"/>
                  </a:lnTo>
                  <a:lnTo>
                    <a:pt x="134" y="354"/>
                  </a:lnTo>
                  <a:lnTo>
                    <a:pt x="77" y="450"/>
                  </a:lnTo>
                  <a:lnTo>
                    <a:pt x="29" y="556"/>
                  </a:lnTo>
                  <a:lnTo>
                    <a:pt x="0" y="671"/>
                  </a:lnTo>
                  <a:lnTo>
                    <a:pt x="125" y="690"/>
                  </a:lnTo>
                  <a:lnTo>
                    <a:pt x="326" y="690"/>
                  </a:lnTo>
                  <a:lnTo>
                    <a:pt x="421" y="680"/>
                  </a:lnTo>
                  <a:lnTo>
                    <a:pt x="594" y="651"/>
                  </a:lnTo>
                  <a:lnTo>
                    <a:pt x="747" y="604"/>
                  </a:lnTo>
                  <a:lnTo>
                    <a:pt x="900" y="536"/>
                  </a:lnTo>
                  <a:lnTo>
                    <a:pt x="1054" y="450"/>
                  </a:lnTo>
                  <a:lnTo>
                    <a:pt x="1207" y="335"/>
                  </a:lnTo>
                  <a:lnTo>
                    <a:pt x="1284" y="268"/>
                  </a:lnTo>
                  <a:lnTo>
                    <a:pt x="1370" y="172"/>
                  </a:lnTo>
                  <a:lnTo>
                    <a:pt x="1322" y="134"/>
                  </a:lnTo>
                  <a:lnTo>
                    <a:pt x="1264" y="105"/>
                  </a:lnTo>
                  <a:lnTo>
                    <a:pt x="1169" y="48"/>
                  </a:lnTo>
                  <a:lnTo>
                    <a:pt x="1063" y="19"/>
                  </a:lnTo>
                  <a:lnTo>
                    <a:pt x="958" y="0"/>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10;p31">
              <a:extLst>
                <a:ext uri="{FF2B5EF4-FFF2-40B4-BE49-F238E27FC236}">
                  <a16:creationId xmlns:a16="http://schemas.microsoft.com/office/drawing/2014/main" id="{6E26BD19-0A0C-7941-B772-A8E3DC0EE818}"/>
                </a:ext>
              </a:extLst>
            </p:cNvPr>
            <p:cNvSpPr/>
            <p:nvPr/>
          </p:nvSpPr>
          <p:spPr>
            <a:xfrm>
              <a:off x="3037306" y="1919455"/>
              <a:ext cx="31599" cy="81712"/>
            </a:xfrm>
            <a:custGeom>
              <a:avLst/>
              <a:gdLst/>
              <a:ahLst/>
              <a:cxnLst/>
              <a:rect l="l" t="t" r="r" b="b"/>
              <a:pathLst>
                <a:path w="978" h="2529" extrusionOk="0">
                  <a:moveTo>
                    <a:pt x="680" y="0"/>
                  </a:moveTo>
                  <a:lnTo>
                    <a:pt x="10" y="2031"/>
                  </a:lnTo>
                  <a:lnTo>
                    <a:pt x="0" y="2107"/>
                  </a:lnTo>
                  <a:lnTo>
                    <a:pt x="10" y="2174"/>
                  </a:lnTo>
                  <a:lnTo>
                    <a:pt x="29" y="2232"/>
                  </a:lnTo>
                  <a:lnTo>
                    <a:pt x="58" y="2289"/>
                  </a:lnTo>
                  <a:lnTo>
                    <a:pt x="87" y="2337"/>
                  </a:lnTo>
                  <a:lnTo>
                    <a:pt x="134" y="2375"/>
                  </a:lnTo>
                  <a:lnTo>
                    <a:pt x="173" y="2404"/>
                  </a:lnTo>
                  <a:lnTo>
                    <a:pt x="230" y="2433"/>
                  </a:lnTo>
                  <a:lnTo>
                    <a:pt x="336" y="2481"/>
                  </a:lnTo>
                  <a:lnTo>
                    <a:pt x="451" y="2510"/>
                  </a:lnTo>
                  <a:lnTo>
                    <a:pt x="556" y="2519"/>
                  </a:lnTo>
                  <a:lnTo>
                    <a:pt x="642" y="2529"/>
                  </a:lnTo>
                  <a:lnTo>
                    <a:pt x="719" y="2519"/>
                  </a:lnTo>
                  <a:lnTo>
                    <a:pt x="786" y="2490"/>
                  </a:lnTo>
                  <a:lnTo>
                    <a:pt x="843" y="2462"/>
                  </a:lnTo>
                  <a:lnTo>
                    <a:pt x="891" y="2414"/>
                  </a:lnTo>
                  <a:lnTo>
                    <a:pt x="929" y="2356"/>
                  </a:lnTo>
                  <a:lnTo>
                    <a:pt x="958" y="2289"/>
                  </a:lnTo>
                  <a:lnTo>
                    <a:pt x="977" y="2222"/>
                  </a:lnTo>
                  <a:lnTo>
                    <a:pt x="977" y="2146"/>
                  </a:lnTo>
                  <a:lnTo>
                    <a:pt x="6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11;p31">
              <a:extLst>
                <a:ext uri="{FF2B5EF4-FFF2-40B4-BE49-F238E27FC236}">
                  <a16:creationId xmlns:a16="http://schemas.microsoft.com/office/drawing/2014/main" id="{BB3956F0-7387-D64C-A8E2-3DBE13B4CCAD}"/>
                </a:ext>
              </a:extLst>
            </p:cNvPr>
            <p:cNvSpPr/>
            <p:nvPr/>
          </p:nvSpPr>
          <p:spPr>
            <a:xfrm>
              <a:off x="3095174" y="1885723"/>
              <a:ext cx="46753" cy="22294"/>
            </a:xfrm>
            <a:custGeom>
              <a:avLst/>
              <a:gdLst/>
              <a:ahLst/>
              <a:cxnLst/>
              <a:rect l="l" t="t" r="r" b="b"/>
              <a:pathLst>
                <a:path w="1447" h="690" extrusionOk="0">
                  <a:moveTo>
                    <a:pt x="432" y="0"/>
                  </a:moveTo>
                  <a:lnTo>
                    <a:pt x="326" y="19"/>
                  </a:lnTo>
                  <a:lnTo>
                    <a:pt x="221" y="58"/>
                  </a:lnTo>
                  <a:lnTo>
                    <a:pt x="106" y="105"/>
                  </a:lnTo>
                  <a:lnTo>
                    <a:pt x="58" y="134"/>
                  </a:lnTo>
                  <a:lnTo>
                    <a:pt x="0" y="172"/>
                  </a:lnTo>
                  <a:lnTo>
                    <a:pt x="87" y="268"/>
                  </a:lnTo>
                  <a:lnTo>
                    <a:pt x="173" y="345"/>
                  </a:lnTo>
                  <a:lnTo>
                    <a:pt x="259" y="402"/>
                  </a:lnTo>
                  <a:lnTo>
                    <a:pt x="345" y="460"/>
                  </a:lnTo>
                  <a:lnTo>
                    <a:pt x="432" y="508"/>
                  </a:lnTo>
                  <a:lnTo>
                    <a:pt x="508" y="546"/>
                  </a:lnTo>
                  <a:lnTo>
                    <a:pt x="681" y="604"/>
                  </a:lnTo>
                  <a:lnTo>
                    <a:pt x="843" y="651"/>
                  </a:lnTo>
                  <a:lnTo>
                    <a:pt x="1025" y="671"/>
                  </a:lnTo>
                  <a:lnTo>
                    <a:pt x="1112" y="680"/>
                  </a:lnTo>
                  <a:lnTo>
                    <a:pt x="1217" y="680"/>
                  </a:lnTo>
                  <a:lnTo>
                    <a:pt x="1265" y="690"/>
                  </a:lnTo>
                  <a:lnTo>
                    <a:pt x="1294" y="680"/>
                  </a:lnTo>
                  <a:lnTo>
                    <a:pt x="1322" y="690"/>
                  </a:lnTo>
                  <a:lnTo>
                    <a:pt x="1447" y="680"/>
                  </a:lnTo>
                  <a:lnTo>
                    <a:pt x="1437" y="623"/>
                  </a:lnTo>
                  <a:lnTo>
                    <a:pt x="1418" y="556"/>
                  </a:lnTo>
                  <a:lnTo>
                    <a:pt x="1399" y="498"/>
                  </a:lnTo>
                  <a:lnTo>
                    <a:pt x="1370" y="441"/>
                  </a:lnTo>
                  <a:lnTo>
                    <a:pt x="1341" y="393"/>
                  </a:lnTo>
                  <a:lnTo>
                    <a:pt x="1303" y="345"/>
                  </a:lnTo>
                  <a:lnTo>
                    <a:pt x="1226" y="259"/>
                  </a:lnTo>
                  <a:lnTo>
                    <a:pt x="1140" y="192"/>
                  </a:lnTo>
                  <a:lnTo>
                    <a:pt x="1054" y="125"/>
                  </a:lnTo>
                  <a:lnTo>
                    <a:pt x="949" y="77"/>
                  </a:lnTo>
                  <a:lnTo>
                    <a:pt x="853" y="48"/>
                  </a:lnTo>
                  <a:lnTo>
                    <a:pt x="748" y="19"/>
                  </a:lnTo>
                  <a:lnTo>
                    <a:pt x="642" y="0"/>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12;p31">
              <a:extLst>
                <a:ext uri="{FF2B5EF4-FFF2-40B4-BE49-F238E27FC236}">
                  <a16:creationId xmlns:a16="http://schemas.microsoft.com/office/drawing/2014/main" id="{479A2570-C502-374D-9357-DB73395C67A0}"/>
                </a:ext>
              </a:extLst>
            </p:cNvPr>
            <p:cNvSpPr/>
            <p:nvPr/>
          </p:nvSpPr>
          <p:spPr>
            <a:xfrm>
              <a:off x="3015011" y="1923462"/>
              <a:ext cx="14895" cy="30662"/>
            </a:xfrm>
            <a:custGeom>
              <a:avLst/>
              <a:gdLst/>
              <a:ahLst/>
              <a:cxnLst/>
              <a:rect l="l" t="t" r="r" b="b"/>
              <a:pathLst>
                <a:path w="461" h="949" extrusionOk="0">
                  <a:moveTo>
                    <a:pt x="231" y="1"/>
                  </a:moveTo>
                  <a:lnTo>
                    <a:pt x="192" y="10"/>
                  </a:lnTo>
                  <a:lnTo>
                    <a:pt x="144" y="39"/>
                  </a:lnTo>
                  <a:lnTo>
                    <a:pt x="106" y="77"/>
                  </a:lnTo>
                  <a:lnTo>
                    <a:pt x="68" y="135"/>
                  </a:lnTo>
                  <a:lnTo>
                    <a:pt x="39" y="211"/>
                  </a:lnTo>
                  <a:lnTo>
                    <a:pt x="20" y="288"/>
                  </a:lnTo>
                  <a:lnTo>
                    <a:pt x="10" y="374"/>
                  </a:lnTo>
                  <a:lnTo>
                    <a:pt x="1" y="470"/>
                  </a:lnTo>
                  <a:lnTo>
                    <a:pt x="10" y="566"/>
                  </a:lnTo>
                  <a:lnTo>
                    <a:pt x="20" y="662"/>
                  </a:lnTo>
                  <a:lnTo>
                    <a:pt x="39" y="738"/>
                  </a:lnTo>
                  <a:lnTo>
                    <a:pt x="68" y="805"/>
                  </a:lnTo>
                  <a:lnTo>
                    <a:pt x="106" y="863"/>
                  </a:lnTo>
                  <a:lnTo>
                    <a:pt x="144" y="911"/>
                  </a:lnTo>
                  <a:lnTo>
                    <a:pt x="192" y="939"/>
                  </a:lnTo>
                  <a:lnTo>
                    <a:pt x="231" y="949"/>
                  </a:lnTo>
                  <a:lnTo>
                    <a:pt x="279" y="939"/>
                  </a:lnTo>
                  <a:lnTo>
                    <a:pt x="326" y="911"/>
                  </a:lnTo>
                  <a:lnTo>
                    <a:pt x="365" y="863"/>
                  </a:lnTo>
                  <a:lnTo>
                    <a:pt x="393" y="805"/>
                  </a:lnTo>
                  <a:lnTo>
                    <a:pt x="422" y="738"/>
                  </a:lnTo>
                  <a:lnTo>
                    <a:pt x="451" y="662"/>
                  </a:lnTo>
                  <a:lnTo>
                    <a:pt x="461" y="566"/>
                  </a:lnTo>
                  <a:lnTo>
                    <a:pt x="461" y="470"/>
                  </a:lnTo>
                  <a:lnTo>
                    <a:pt x="461" y="374"/>
                  </a:lnTo>
                  <a:lnTo>
                    <a:pt x="451" y="288"/>
                  </a:lnTo>
                  <a:lnTo>
                    <a:pt x="422" y="211"/>
                  </a:lnTo>
                  <a:lnTo>
                    <a:pt x="393" y="135"/>
                  </a:lnTo>
                  <a:lnTo>
                    <a:pt x="365" y="77"/>
                  </a:lnTo>
                  <a:lnTo>
                    <a:pt x="326" y="39"/>
                  </a:lnTo>
                  <a:lnTo>
                    <a:pt x="279" y="10"/>
                  </a:lnTo>
                  <a:lnTo>
                    <a:pt x="231" y="1"/>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13;p31">
              <a:extLst>
                <a:ext uri="{FF2B5EF4-FFF2-40B4-BE49-F238E27FC236}">
                  <a16:creationId xmlns:a16="http://schemas.microsoft.com/office/drawing/2014/main" id="{378EBE96-B0F8-4443-9442-21E3A86E6E00}"/>
                </a:ext>
              </a:extLst>
            </p:cNvPr>
            <p:cNvSpPr/>
            <p:nvPr/>
          </p:nvSpPr>
          <p:spPr>
            <a:xfrm>
              <a:off x="3094237" y="1923462"/>
              <a:ext cx="14895" cy="30662"/>
            </a:xfrm>
            <a:custGeom>
              <a:avLst/>
              <a:gdLst/>
              <a:ahLst/>
              <a:cxnLst/>
              <a:rect l="l" t="t" r="r" b="b"/>
              <a:pathLst>
                <a:path w="461" h="949" extrusionOk="0">
                  <a:moveTo>
                    <a:pt x="231" y="1"/>
                  </a:moveTo>
                  <a:lnTo>
                    <a:pt x="183" y="10"/>
                  </a:lnTo>
                  <a:lnTo>
                    <a:pt x="135" y="39"/>
                  </a:lnTo>
                  <a:lnTo>
                    <a:pt x="97" y="77"/>
                  </a:lnTo>
                  <a:lnTo>
                    <a:pt x="68" y="135"/>
                  </a:lnTo>
                  <a:lnTo>
                    <a:pt x="39" y="211"/>
                  </a:lnTo>
                  <a:lnTo>
                    <a:pt x="20" y="288"/>
                  </a:lnTo>
                  <a:lnTo>
                    <a:pt x="1" y="374"/>
                  </a:lnTo>
                  <a:lnTo>
                    <a:pt x="1" y="470"/>
                  </a:lnTo>
                  <a:lnTo>
                    <a:pt x="1" y="566"/>
                  </a:lnTo>
                  <a:lnTo>
                    <a:pt x="20" y="662"/>
                  </a:lnTo>
                  <a:lnTo>
                    <a:pt x="39" y="738"/>
                  </a:lnTo>
                  <a:lnTo>
                    <a:pt x="68" y="805"/>
                  </a:lnTo>
                  <a:lnTo>
                    <a:pt x="97" y="863"/>
                  </a:lnTo>
                  <a:lnTo>
                    <a:pt x="135" y="911"/>
                  </a:lnTo>
                  <a:lnTo>
                    <a:pt x="183" y="939"/>
                  </a:lnTo>
                  <a:lnTo>
                    <a:pt x="231" y="949"/>
                  </a:lnTo>
                  <a:lnTo>
                    <a:pt x="279" y="939"/>
                  </a:lnTo>
                  <a:lnTo>
                    <a:pt x="317" y="911"/>
                  </a:lnTo>
                  <a:lnTo>
                    <a:pt x="355" y="863"/>
                  </a:lnTo>
                  <a:lnTo>
                    <a:pt x="393" y="805"/>
                  </a:lnTo>
                  <a:lnTo>
                    <a:pt x="422" y="738"/>
                  </a:lnTo>
                  <a:lnTo>
                    <a:pt x="441" y="662"/>
                  </a:lnTo>
                  <a:lnTo>
                    <a:pt x="451" y="566"/>
                  </a:lnTo>
                  <a:lnTo>
                    <a:pt x="461" y="470"/>
                  </a:lnTo>
                  <a:lnTo>
                    <a:pt x="451" y="374"/>
                  </a:lnTo>
                  <a:lnTo>
                    <a:pt x="441" y="288"/>
                  </a:lnTo>
                  <a:lnTo>
                    <a:pt x="422" y="211"/>
                  </a:lnTo>
                  <a:lnTo>
                    <a:pt x="393" y="135"/>
                  </a:lnTo>
                  <a:lnTo>
                    <a:pt x="355" y="77"/>
                  </a:lnTo>
                  <a:lnTo>
                    <a:pt x="317" y="39"/>
                  </a:lnTo>
                  <a:lnTo>
                    <a:pt x="279" y="10"/>
                  </a:lnTo>
                  <a:lnTo>
                    <a:pt x="231" y="1"/>
                  </a:lnTo>
                  <a:close/>
                </a:path>
              </a:pathLst>
            </a:custGeom>
            <a:solidFill>
              <a:srgbClr val="5A2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4;p31">
              <a:extLst>
                <a:ext uri="{FF2B5EF4-FFF2-40B4-BE49-F238E27FC236}">
                  <a16:creationId xmlns:a16="http://schemas.microsoft.com/office/drawing/2014/main" id="{FCEA8B9C-8FFD-E34F-B0F4-C68F839C5483}"/>
                </a:ext>
              </a:extLst>
            </p:cNvPr>
            <p:cNvSpPr/>
            <p:nvPr/>
          </p:nvSpPr>
          <p:spPr>
            <a:xfrm>
              <a:off x="3029874" y="2017841"/>
              <a:ext cx="65331" cy="32536"/>
            </a:xfrm>
            <a:custGeom>
              <a:avLst/>
              <a:gdLst/>
              <a:ahLst/>
              <a:cxnLst/>
              <a:rect l="l" t="t" r="r" b="b"/>
              <a:pathLst>
                <a:path w="2022" h="1007" extrusionOk="0">
                  <a:moveTo>
                    <a:pt x="1" y="1"/>
                  </a:moveTo>
                  <a:lnTo>
                    <a:pt x="10" y="97"/>
                  </a:lnTo>
                  <a:lnTo>
                    <a:pt x="29" y="202"/>
                  </a:lnTo>
                  <a:lnTo>
                    <a:pt x="48" y="298"/>
                  </a:lnTo>
                  <a:lnTo>
                    <a:pt x="87" y="394"/>
                  </a:lnTo>
                  <a:lnTo>
                    <a:pt x="125" y="480"/>
                  </a:lnTo>
                  <a:lnTo>
                    <a:pt x="173" y="566"/>
                  </a:lnTo>
                  <a:lnTo>
                    <a:pt x="240" y="643"/>
                  </a:lnTo>
                  <a:lnTo>
                    <a:pt x="297" y="710"/>
                  </a:lnTo>
                  <a:lnTo>
                    <a:pt x="374" y="777"/>
                  </a:lnTo>
                  <a:lnTo>
                    <a:pt x="451" y="834"/>
                  </a:lnTo>
                  <a:lnTo>
                    <a:pt x="537" y="882"/>
                  </a:lnTo>
                  <a:lnTo>
                    <a:pt x="623" y="930"/>
                  </a:lnTo>
                  <a:lnTo>
                    <a:pt x="719" y="959"/>
                  </a:lnTo>
                  <a:lnTo>
                    <a:pt x="815" y="987"/>
                  </a:lnTo>
                  <a:lnTo>
                    <a:pt x="910" y="1007"/>
                  </a:lnTo>
                  <a:lnTo>
                    <a:pt x="1121" y="1007"/>
                  </a:lnTo>
                  <a:lnTo>
                    <a:pt x="1217" y="987"/>
                  </a:lnTo>
                  <a:lnTo>
                    <a:pt x="1313" y="959"/>
                  </a:lnTo>
                  <a:lnTo>
                    <a:pt x="1408" y="930"/>
                  </a:lnTo>
                  <a:lnTo>
                    <a:pt x="1495" y="882"/>
                  </a:lnTo>
                  <a:lnTo>
                    <a:pt x="1581" y="834"/>
                  </a:lnTo>
                  <a:lnTo>
                    <a:pt x="1658" y="777"/>
                  </a:lnTo>
                  <a:lnTo>
                    <a:pt x="1725" y="710"/>
                  </a:lnTo>
                  <a:lnTo>
                    <a:pt x="1792" y="643"/>
                  </a:lnTo>
                  <a:lnTo>
                    <a:pt x="1849" y="566"/>
                  </a:lnTo>
                  <a:lnTo>
                    <a:pt x="1907" y="480"/>
                  </a:lnTo>
                  <a:lnTo>
                    <a:pt x="1945" y="394"/>
                  </a:lnTo>
                  <a:lnTo>
                    <a:pt x="1983" y="298"/>
                  </a:lnTo>
                  <a:lnTo>
                    <a:pt x="2002" y="202"/>
                  </a:lnTo>
                  <a:lnTo>
                    <a:pt x="2021" y="97"/>
                  </a:lnTo>
                  <a:lnTo>
                    <a:pt x="202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15;p31">
              <a:extLst>
                <a:ext uri="{FF2B5EF4-FFF2-40B4-BE49-F238E27FC236}">
                  <a16:creationId xmlns:a16="http://schemas.microsoft.com/office/drawing/2014/main" id="{4D5CB6C3-1A80-8D4E-B15F-D09D5AF92090}"/>
                </a:ext>
              </a:extLst>
            </p:cNvPr>
            <p:cNvSpPr/>
            <p:nvPr/>
          </p:nvSpPr>
          <p:spPr>
            <a:xfrm>
              <a:off x="2850388" y="1697868"/>
              <a:ext cx="342292" cy="214474"/>
            </a:xfrm>
            <a:custGeom>
              <a:avLst/>
              <a:gdLst/>
              <a:ahLst/>
              <a:cxnLst/>
              <a:rect l="l" t="t" r="r" b="b"/>
              <a:pathLst>
                <a:path w="10594" h="6638" extrusionOk="0">
                  <a:moveTo>
                    <a:pt x="3975" y="0"/>
                  </a:moveTo>
                  <a:lnTo>
                    <a:pt x="3630" y="19"/>
                  </a:lnTo>
                  <a:lnTo>
                    <a:pt x="3458" y="38"/>
                  </a:lnTo>
                  <a:lnTo>
                    <a:pt x="3295" y="58"/>
                  </a:lnTo>
                  <a:lnTo>
                    <a:pt x="3123" y="96"/>
                  </a:lnTo>
                  <a:lnTo>
                    <a:pt x="2950" y="125"/>
                  </a:lnTo>
                  <a:lnTo>
                    <a:pt x="2682" y="201"/>
                  </a:lnTo>
                  <a:lnTo>
                    <a:pt x="2414" y="297"/>
                  </a:lnTo>
                  <a:lnTo>
                    <a:pt x="2165" y="402"/>
                  </a:lnTo>
                  <a:lnTo>
                    <a:pt x="1916" y="527"/>
                  </a:lnTo>
                  <a:lnTo>
                    <a:pt x="1686" y="671"/>
                  </a:lnTo>
                  <a:lnTo>
                    <a:pt x="1466" y="833"/>
                  </a:lnTo>
                  <a:lnTo>
                    <a:pt x="1265" y="1006"/>
                  </a:lnTo>
                  <a:lnTo>
                    <a:pt x="1063" y="1188"/>
                  </a:lnTo>
                  <a:lnTo>
                    <a:pt x="891" y="1379"/>
                  </a:lnTo>
                  <a:lnTo>
                    <a:pt x="719" y="1581"/>
                  </a:lnTo>
                  <a:lnTo>
                    <a:pt x="575" y="1791"/>
                  </a:lnTo>
                  <a:lnTo>
                    <a:pt x="441" y="2012"/>
                  </a:lnTo>
                  <a:lnTo>
                    <a:pt x="326" y="2241"/>
                  </a:lnTo>
                  <a:lnTo>
                    <a:pt x="221" y="2471"/>
                  </a:lnTo>
                  <a:lnTo>
                    <a:pt x="144" y="2711"/>
                  </a:lnTo>
                  <a:lnTo>
                    <a:pt x="77" y="2950"/>
                  </a:lnTo>
                  <a:lnTo>
                    <a:pt x="29" y="3190"/>
                  </a:lnTo>
                  <a:lnTo>
                    <a:pt x="10" y="3439"/>
                  </a:lnTo>
                  <a:lnTo>
                    <a:pt x="0" y="3678"/>
                  </a:lnTo>
                  <a:lnTo>
                    <a:pt x="19" y="3918"/>
                  </a:lnTo>
                  <a:lnTo>
                    <a:pt x="58" y="4157"/>
                  </a:lnTo>
                  <a:lnTo>
                    <a:pt x="86" y="4282"/>
                  </a:lnTo>
                  <a:lnTo>
                    <a:pt x="125" y="4397"/>
                  </a:lnTo>
                  <a:lnTo>
                    <a:pt x="163" y="4511"/>
                  </a:lnTo>
                  <a:lnTo>
                    <a:pt x="201" y="4626"/>
                  </a:lnTo>
                  <a:lnTo>
                    <a:pt x="259" y="4741"/>
                  </a:lnTo>
                  <a:lnTo>
                    <a:pt x="316" y="4847"/>
                  </a:lnTo>
                  <a:lnTo>
                    <a:pt x="374" y="4962"/>
                  </a:lnTo>
                  <a:lnTo>
                    <a:pt x="441" y="5067"/>
                  </a:lnTo>
                  <a:lnTo>
                    <a:pt x="517" y="5172"/>
                  </a:lnTo>
                  <a:lnTo>
                    <a:pt x="604" y="5278"/>
                  </a:lnTo>
                  <a:lnTo>
                    <a:pt x="690" y="5383"/>
                  </a:lnTo>
                  <a:lnTo>
                    <a:pt x="786" y="5479"/>
                  </a:lnTo>
                  <a:lnTo>
                    <a:pt x="891" y="5575"/>
                  </a:lnTo>
                  <a:lnTo>
                    <a:pt x="996" y="5670"/>
                  </a:lnTo>
                  <a:lnTo>
                    <a:pt x="1111" y="5757"/>
                  </a:lnTo>
                  <a:lnTo>
                    <a:pt x="1236" y="5843"/>
                  </a:lnTo>
                  <a:lnTo>
                    <a:pt x="1360" y="5929"/>
                  </a:lnTo>
                  <a:lnTo>
                    <a:pt x="1494" y="6015"/>
                  </a:lnTo>
                  <a:lnTo>
                    <a:pt x="1638" y="6092"/>
                  </a:lnTo>
                  <a:lnTo>
                    <a:pt x="1791" y="6168"/>
                  </a:lnTo>
                  <a:lnTo>
                    <a:pt x="1945" y="6236"/>
                  </a:lnTo>
                  <a:lnTo>
                    <a:pt x="2107" y="6303"/>
                  </a:lnTo>
                  <a:lnTo>
                    <a:pt x="2318" y="6379"/>
                  </a:lnTo>
                  <a:lnTo>
                    <a:pt x="2519" y="6446"/>
                  </a:lnTo>
                  <a:lnTo>
                    <a:pt x="2730" y="6494"/>
                  </a:lnTo>
                  <a:lnTo>
                    <a:pt x="2931" y="6542"/>
                  </a:lnTo>
                  <a:lnTo>
                    <a:pt x="3142" y="6580"/>
                  </a:lnTo>
                  <a:lnTo>
                    <a:pt x="3343" y="6609"/>
                  </a:lnTo>
                  <a:lnTo>
                    <a:pt x="3544" y="6628"/>
                  </a:lnTo>
                  <a:lnTo>
                    <a:pt x="3745" y="6638"/>
                  </a:lnTo>
                  <a:lnTo>
                    <a:pt x="4138" y="6638"/>
                  </a:lnTo>
                  <a:lnTo>
                    <a:pt x="4339" y="6628"/>
                  </a:lnTo>
                  <a:lnTo>
                    <a:pt x="4531" y="6599"/>
                  </a:lnTo>
                  <a:lnTo>
                    <a:pt x="4732" y="6580"/>
                  </a:lnTo>
                  <a:lnTo>
                    <a:pt x="4923" y="6542"/>
                  </a:lnTo>
                  <a:lnTo>
                    <a:pt x="5115" y="6504"/>
                  </a:lnTo>
                  <a:lnTo>
                    <a:pt x="5297" y="6465"/>
                  </a:lnTo>
                  <a:lnTo>
                    <a:pt x="5488" y="6408"/>
                  </a:lnTo>
                  <a:lnTo>
                    <a:pt x="5670" y="6350"/>
                  </a:lnTo>
                  <a:lnTo>
                    <a:pt x="6034" y="6226"/>
                  </a:lnTo>
                  <a:lnTo>
                    <a:pt x="6389" y="6082"/>
                  </a:lnTo>
                  <a:lnTo>
                    <a:pt x="6734" y="5919"/>
                  </a:lnTo>
                  <a:lnTo>
                    <a:pt x="7069" y="5737"/>
                  </a:lnTo>
                  <a:lnTo>
                    <a:pt x="7395" y="5555"/>
                  </a:lnTo>
                  <a:lnTo>
                    <a:pt x="7711" y="5354"/>
                  </a:lnTo>
                  <a:lnTo>
                    <a:pt x="8008" y="5153"/>
                  </a:lnTo>
                  <a:lnTo>
                    <a:pt x="8295" y="4942"/>
                  </a:lnTo>
                  <a:lnTo>
                    <a:pt x="8573" y="4732"/>
                  </a:lnTo>
                  <a:lnTo>
                    <a:pt x="8831" y="4511"/>
                  </a:lnTo>
                  <a:lnTo>
                    <a:pt x="9080" y="4301"/>
                  </a:lnTo>
                  <a:lnTo>
                    <a:pt x="9301" y="4100"/>
                  </a:lnTo>
                  <a:lnTo>
                    <a:pt x="9521" y="3898"/>
                  </a:lnTo>
                  <a:lnTo>
                    <a:pt x="9894" y="3525"/>
                  </a:lnTo>
                  <a:lnTo>
                    <a:pt x="10191" y="3199"/>
                  </a:lnTo>
                  <a:lnTo>
                    <a:pt x="10412" y="2950"/>
                  </a:lnTo>
                  <a:lnTo>
                    <a:pt x="10594" y="2720"/>
                  </a:lnTo>
                  <a:lnTo>
                    <a:pt x="10412" y="2577"/>
                  </a:lnTo>
                  <a:lnTo>
                    <a:pt x="10201" y="2414"/>
                  </a:lnTo>
                  <a:lnTo>
                    <a:pt x="9914" y="2203"/>
                  </a:lnTo>
                  <a:lnTo>
                    <a:pt x="9550" y="1954"/>
                  </a:lnTo>
                  <a:lnTo>
                    <a:pt x="9128" y="1686"/>
                  </a:lnTo>
                  <a:lnTo>
                    <a:pt x="8659" y="1399"/>
                  </a:lnTo>
                  <a:lnTo>
                    <a:pt x="8400" y="1255"/>
                  </a:lnTo>
                  <a:lnTo>
                    <a:pt x="8132" y="1111"/>
                  </a:lnTo>
                  <a:lnTo>
                    <a:pt x="7854" y="977"/>
                  </a:lnTo>
                  <a:lnTo>
                    <a:pt x="7567" y="833"/>
                  </a:lnTo>
                  <a:lnTo>
                    <a:pt x="7260" y="709"/>
                  </a:lnTo>
                  <a:lnTo>
                    <a:pt x="6963" y="584"/>
                  </a:lnTo>
                  <a:lnTo>
                    <a:pt x="6647" y="469"/>
                  </a:lnTo>
                  <a:lnTo>
                    <a:pt x="6331" y="364"/>
                  </a:lnTo>
                  <a:lnTo>
                    <a:pt x="6006" y="268"/>
                  </a:lnTo>
                  <a:lnTo>
                    <a:pt x="5670" y="182"/>
                  </a:lnTo>
                  <a:lnTo>
                    <a:pt x="5335" y="115"/>
                  </a:lnTo>
                  <a:lnTo>
                    <a:pt x="5000" y="58"/>
                  </a:lnTo>
                  <a:lnTo>
                    <a:pt x="4655" y="19"/>
                  </a:lnTo>
                  <a:lnTo>
                    <a:pt x="43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6;p31">
              <a:extLst>
                <a:ext uri="{FF2B5EF4-FFF2-40B4-BE49-F238E27FC236}">
                  <a16:creationId xmlns:a16="http://schemas.microsoft.com/office/drawing/2014/main" id="{A77CAEE5-1D76-5F4F-880F-9B16866A52F2}"/>
                </a:ext>
              </a:extLst>
            </p:cNvPr>
            <p:cNvSpPr/>
            <p:nvPr/>
          </p:nvSpPr>
          <p:spPr>
            <a:xfrm>
              <a:off x="3141895" y="1559514"/>
              <a:ext cx="319417" cy="231824"/>
            </a:xfrm>
            <a:custGeom>
              <a:avLst/>
              <a:gdLst/>
              <a:ahLst/>
              <a:cxnLst/>
              <a:rect l="l" t="t" r="r" b="b"/>
              <a:pathLst>
                <a:path w="9886" h="7175" extrusionOk="0">
                  <a:moveTo>
                    <a:pt x="6399" y="1"/>
                  </a:moveTo>
                  <a:lnTo>
                    <a:pt x="6121" y="10"/>
                  </a:lnTo>
                  <a:lnTo>
                    <a:pt x="5853" y="39"/>
                  </a:lnTo>
                  <a:lnTo>
                    <a:pt x="5566" y="77"/>
                  </a:lnTo>
                  <a:lnTo>
                    <a:pt x="5278" y="135"/>
                  </a:lnTo>
                  <a:lnTo>
                    <a:pt x="4991" y="202"/>
                  </a:lnTo>
                  <a:lnTo>
                    <a:pt x="4694" y="288"/>
                  </a:lnTo>
                  <a:lnTo>
                    <a:pt x="4388" y="393"/>
                  </a:lnTo>
                  <a:lnTo>
                    <a:pt x="4081" y="508"/>
                  </a:lnTo>
                  <a:lnTo>
                    <a:pt x="3822" y="623"/>
                  </a:lnTo>
                  <a:lnTo>
                    <a:pt x="3573" y="757"/>
                  </a:lnTo>
                  <a:lnTo>
                    <a:pt x="3324" y="911"/>
                  </a:lnTo>
                  <a:lnTo>
                    <a:pt x="3095" y="1073"/>
                  </a:lnTo>
                  <a:lnTo>
                    <a:pt x="2865" y="1255"/>
                  </a:lnTo>
                  <a:lnTo>
                    <a:pt x="2654" y="1437"/>
                  </a:lnTo>
                  <a:lnTo>
                    <a:pt x="2443" y="1639"/>
                  </a:lnTo>
                  <a:lnTo>
                    <a:pt x="2242" y="1840"/>
                  </a:lnTo>
                  <a:lnTo>
                    <a:pt x="2050" y="2060"/>
                  </a:lnTo>
                  <a:lnTo>
                    <a:pt x="1878" y="2271"/>
                  </a:lnTo>
                  <a:lnTo>
                    <a:pt x="1706" y="2501"/>
                  </a:lnTo>
                  <a:lnTo>
                    <a:pt x="1543" y="2721"/>
                  </a:lnTo>
                  <a:lnTo>
                    <a:pt x="1390" y="2951"/>
                  </a:lnTo>
                  <a:lnTo>
                    <a:pt x="1236" y="3181"/>
                  </a:lnTo>
                  <a:lnTo>
                    <a:pt x="1102" y="3411"/>
                  </a:lnTo>
                  <a:lnTo>
                    <a:pt x="978" y="3640"/>
                  </a:lnTo>
                  <a:lnTo>
                    <a:pt x="738" y="4081"/>
                  </a:lnTo>
                  <a:lnTo>
                    <a:pt x="537" y="4493"/>
                  </a:lnTo>
                  <a:lnTo>
                    <a:pt x="374" y="4876"/>
                  </a:lnTo>
                  <a:lnTo>
                    <a:pt x="240" y="5211"/>
                  </a:lnTo>
                  <a:lnTo>
                    <a:pt x="135" y="5489"/>
                  </a:lnTo>
                  <a:lnTo>
                    <a:pt x="58" y="5709"/>
                  </a:lnTo>
                  <a:lnTo>
                    <a:pt x="1" y="5891"/>
                  </a:lnTo>
                  <a:lnTo>
                    <a:pt x="461" y="6677"/>
                  </a:lnTo>
                  <a:lnTo>
                    <a:pt x="853" y="6763"/>
                  </a:lnTo>
                  <a:lnTo>
                    <a:pt x="1303" y="6859"/>
                  </a:lnTo>
                  <a:lnTo>
                    <a:pt x="1888" y="6954"/>
                  </a:lnTo>
                  <a:lnTo>
                    <a:pt x="2232" y="7002"/>
                  </a:lnTo>
                  <a:lnTo>
                    <a:pt x="2587" y="7050"/>
                  </a:lnTo>
                  <a:lnTo>
                    <a:pt x="2970" y="7089"/>
                  </a:lnTo>
                  <a:lnTo>
                    <a:pt x="3363" y="7127"/>
                  </a:lnTo>
                  <a:lnTo>
                    <a:pt x="3784" y="7156"/>
                  </a:lnTo>
                  <a:lnTo>
                    <a:pt x="4206" y="7175"/>
                  </a:lnTo>
                  <a:lnTo>
                    <a:pt x="5068" y="7175"/>
                  </a:lnTo>
                  <a:lnTo>
                    <a:pt x="5499" y="7156"/>
                  </a:lnTo>
                  <a:lnTo>
                    <a:pt x="5930" y="7117"/>
                  </a:lnTo>
                  <a:lnTo>
                    <a:pt x="6361" y="7060"/>
                  </a:lnTo>
                  <a:lnTo>
                    <a:pt x="6782" y="6983"/>
                  </a:lnTo>
                  <a:lnTo>
                    <a:pt x="6983" y="6935"/>
                  </a:lnTo>
                  <a:lnTo>
                    <a:pt x="7184" y="6887"/>
                  </a:lnTo>
                  <a:lnTo>
                    <a:pt x="7376" y="6830"/>
                  </a:lnTo>
                  <a:lnTo>
                    <a:pt x="7577" y="6763"/>
                  </a:lnTo>
                  <a:lnTo>
                    <a:pt x="7759" y="6696"/>
                  </a:lnTo>
                  <a:lnTo>
                    <a:pt x="7941" y="6619"/>
                  </a:lnTo>
                  <a:lnTo>
                    <a:pt x="8123" y="6543"/>
                  </a:lnTo>
                  <a:lnTo>
                    <a:pt x="8295" y="6447"/>
                  </a:lnTo>
                  <a:lnTo>
                    <a:pt x="8458" y="6351"/>
                  </a:lnTo>
                  <a:lnTo>
                    <a:pt x="8611" y="6246"/>
                  </a:lnTo>
                  <a:lnTo>
                    <a:pt x="8765" y="6131"/>
                  </a:lnTo>
                  <a:lnTo>
                    <a:pt x="8908" y="6016"/>
                  </a:lnTo>
                  <a:lnTo>
                    <a:pt x="9043" y="5891"/>
                  </a:lnTo>
                  <a:lnTo>
                    <a:pt x="9167" y="5748"/>
                  </a:lnTo>
                  <a:lnTo>
                    <a:pt x="9282" y="5604"/>
                  </a:lnTo>
                  <a:lnTo>
                    <a:pt x="9397" y="5451"/>
                  </a:lnTo>
                  <a:lnTo>
                    <a:pt x="9493" y="5288"/>
                  </a:lnTo>
                  <a:lnTo>
                    <a:pt x="9579" y="5115"/>
                  </a:lnTo>
                  <a:lnTo>
                    <a:pt x="9656" y="4943"/>
                  </a:lnTo>
                  <a:lnTo>
                    <a:pt x="9723" y="4751"/>
                  </a:lnTo>
                  <a:lnTo>
                    <a:pt x="9780" y="4550"/>
                  </a:lnTo>
                  <a:lnTo>
                    <a:pt x="9828" y="4340"/>
                  </a:lnTo>
                  <a:lnTo>
                    <a:pt x="9857" y="4119"/>
                  </a:lnTo>
                  <a:lnTo>
                    <a:pt x="9876" y="3889"/>
                  </a:lnTo>
                  <a:lnTo>
                    <a:pt x="9885" y="3583"/>
                  </a:lnTo>
                  <a:lnTo>
                    <a:pt x="9876" y="3286"/>
                  </a:lnTo>
                  <a:lnTo>
                    <a:pt x="9847" y="2999"/>
                  </a:lnTo>
                  <a:lnTo>
                    <a:pt x="9809" y="2731"/>
                  </a:lnTo>
                  <a:lnTo>
                    <a:pt x="9761" y="2472"/>
                  </a:lnTo>
                  <a:lnTo>
                    <a:pt x="9684" y="2223"/>
                  </a:lnTo>
                  <a:lnTo>
                    <a:pt x="9608" y="1983"/>
                  </a:lnTo>
                  <a:lnTo>
                    <a:pt x="9502" y="1763"/>
                  </a:lnTo>
                  <a:lnTo>
                    <a:pt x="9397" y="1552"/>
                  </a:lnTo>
                  <a:lnTo>
                    <a:pt x="9272" y="1361"/>
                  </a:lnTo>
                  <a:lnTo>
                    <a:pt x="9129" y="1169"/>
                  </a:lnTo>
                  <a:lnTo>
                    <a:pt x="8985" y="997"/>
                  </a:lnTo>
                  <a:lnTo>
                    <a:pt x="8822" y="844"/>
                  </a:lnTo>
                  <a:lnTo>
                    <a:pt x="8650" y="700"/>
                  </a:lnTo>
                  <a:lnTo>
                    <a:pt x="8468" y="566"/>
                  </a:lnTo>
                  <a:lnTo>
                    <a:pt x="8276" y="441"/>
                  </a:lnTo>
                  <a:lnTo>
                    <a:pt x="8066" y="346"/>
                  </a:lnTo>
                  <a:lnTo>
                    <a:pt x="7855" y="250"/>
                  </a:lnTo>
                  <a:lnTo>
                    <a:pt x="7635" y="173"/>
                  </a:lnTo>
                  <a:lnTo>
                    <a:pt x="7405" y="106"/>
                  </a:lnTo>
                  <a:lnTo>
                    <a:pt x="7165" y="58"/>
                  </a:lnTo>
                  <a:lnTo>
                    <a:pt x="6916" y="29"/>
                  </a:lnTo>
                  <a:lnTo>
                    <a:pt x="6658" y="10"/>
                  </a:lnTo>
                  <a:lnTo>
                    <a:pt x="63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7;p31">
              <a:extLst>
                <a:ext uri="{FF2B5EF4-FFF2-40B4-BE49-F238E27FC236}">
                  <a16:creationId xmlns:a16="http://schemas.microsoft.com/office/drawing/2014/main" id="{98CE5C33-00DD-F542-80AF-EBB35DE2691D}"/>
                </a:ext>
              </a:extLst>
            </p:cNvPr>
            <p:cNvSpPr/>
            <p:nvPr/>
          </p:nvSpPr>
          <p:spPr>
            <a:xfrm>
              <a:off x="3179343" y="1906757"/>
              <a:ext cx="53893" cy="86979"/>
            </a:xfrm>
            <a:custGeom>
              <a:avLst/>
              <a:gdLst/>
              <a:ahLst/>
              <a:cxnLst/>
              <a:rect l="l" t="t" r="r" b="b"/>
              <a:pathLst>
                <a:path w="1668" h="2692" extrusionOk="0">
                  <a:moveTo>
                    <a:pt x="1045" y="0"/>
                  </a:moveTo>
                  <a:lnTo>
                    <a:pt x="959" y="20"/>
                  </a:lnTo>
                  <a:lnTo>
                    <a:pt x="882" y="39"/>
                  </a:lnTo>
                  <a:lnTo>
                    <a:pt x="796" y="77"/>
                  </a:lnTo>
                  <a:lnTo>
                    <a:pt x="719" y="125"/>
                  </a:lnTo>
                  <a:lnTo>
                    <a:pt x="642" y="192"/>
                  </a:lnTo>
                  <a:lnTo>
                    <a:pt x="566" y="259"/>
                  </a:lnTo>
                  <a:lnTo>
                    <a:pt x="489" y="345"/>
                  </a:lnTo>
                  <a:lnTo>
                    <a:pt x="422" y="431"/>
                  </a:lnTo>
                  <a:lnTo>
                    <a:pt x="346" y="527"/>
                  </a:lnTo>
                  <a:lnTo>
                    <a:pt x="288" y="642"/>
                  </a:lnTo>
                  <a:lnTo>
                    <a:pt x="231" y="757"/>
                  </a:lnTo>
                  <a:lnTo>
                    <a:pt x="173" y="882"/>
                  </a:lnTo>
                  <a:lnTo>
                    <a:pt x="125" y="1006"/>
                  </a:lnTo>
                  <a:lnTo>
                    <a:pt x="87" y="1140"/>
                  </a:lnTo>
                  <a:lnTo>
                    <a:pt x="49" y="1274"/>
                  </a:lnTo>
                  <a:lnTo>
                    <a:pt x="29" y="1408"/>
                  </a:lnTo>
                  <a:lnTo>
                    <a:pt x="10" y="1542"/>
                  </a:lnTo>
                  <a:lnTo>
                    <a:pt x="1" y="1677"/>
                  </a:lnTo>
                  <a:lnTo>
                    <a:pt x="1" y="1801"/>
                  </a:lnTo>
                  <a:lnTo>
                    <a:pt x="10" y="1916"/>
                  </a:lnTo>
                  <a:lnTo>
                    <a:pt x="20" y="2031"/>
                  </a:lnTo>
                  <a:lnTo>
                    <a:pt x="49" y="2146"/>
                  </a:lnTo>
                  <a:lnTo>
                    <a:pt x="77" y="2242"/>
                  </a:lnTo>
                  <a:lnTo>
                    <a:pt x="116" y="2337"/>
                  </a:lnTo>
                  <a:lnTo>
                    <a:pt x="154" y="2424"/>
                  </a:lnTo>
                  <a:lnTo>
                    <a:pt x="202" y="2491"/>
                  </a:lnTo>
                  <a:lnTo>
                    <a:pt x="259" y="2558"/>
                  </a:lnTo>
                  <a:lnTo>
                    <a:pt x="326" y="2606"/>
                  </a:lnTo>
                  <a:lnTo>
                    <a:pt x="393" y="2654"/>
                  </a:lnTo>
                  <a:lnTo>
                    <a:pt x="470" y="2682"/>
                  </a:lnTo>
                  <a:lnTo>
                    <a:pt x="547" y="2692"/>
                  </a:lnTo>
                  <a:lnTo>
                    <a:pt x="623" y="2692"/>
                  </a:lnTo>
                  <a:lnTo>
                    <a:pt x="710" y="2682"/>
                  </a:lnTo>
                  <a:lnTo>
                    <a:pt x="786" y="2654"/>
                  </a:lnTo>
                  <a:lnTo>
                    <a:pt x="872" y="2615"/>
                  </a:lnTo>
                  <a:lnTo>
                    <a:pt x="949" y="2567"/>
                  </a:lnTo>
                  <a:lnTo>
                    <a:pt x="1026" y="2510"/>
                  </a:lnTo>
                  <a:lnTo>
                    <a:pt x="1102" y="2433"/>
                  </a:lnTo>
                  <a:lnTo>
                    <a:pt x="1179" y="2357"/>
                  </a:lnTo>
                  <a:lnTo>
                    <a:pt x="1255" y="2261"/>
                  </a:lnTo>
                  <a:lnTo>
                    <a:pt x="1323" y="2165"/>
                  </a:lnTo>
                  <a:lnTo>
                    <a:pt x="1380" y="2060"/>
                  </a:lnTo>
                  <a:lnTo>
                    <a:pt x="1437" y="1945"/>
                  </a:lnTo>
                  <a:lnTo>
                    <a:pt x="1495" y="1820"/>
                  </a:lnTo>
                  <a:lnTo>
                    <a:pt x="1543" y="1686"/>
                  </a:lnTo>
                  <a:lnTo>
                    <a:pt x="1581" y="1552"/>
                  </a:lnTo>
                  <a:lnTo>
                    <a:pt x="1619" y="1418"/>
                  </a:lnTo>
                  <a:lnTo>
                    <a:pt x="1648" y="1284"/>
                  </a:lnTo>
                  <a:lnTo>
                    <a:pt x="1658" y="1150"/>
                  </a:lnTo>
                  <a:lnTo>
                    <a:pt x="1667" y="1016"/>
                  </a:lnTo>
                  <a:lnTo>
                    <a:pt x="1667" y="891"/>
                  </a:lnTo>
                  <a:lnTo>
                    <a:pt x="1658" y="776"/>
                  </a:lnTo>
                  <a:lnTo>
                    <a:pt x="1648" y="661"/>
                  </a:lnTo>
                  <a:lnTo>
                    <a:pt x="1629" y="556"/>
                  </a:lnTo>
                  <a:lnTo>
                    <a:pt x="1591" y="451"/>
                  </a:lnTo>
                  <a:lnTo>
                    <a:pt x="1562" y="364"/>
                  </a:lnTo>
                  <a:lnTo>
                    <a:pt x="1514" y="278"/>
                  </a:lnTo>
                  <a:lnTo>
                    <a:pt x="1466" y="202"/>
                  </a:lnTo>
                  <a:lnTo>
                    <a:pt x="1409" y="134"/>
                  </a:lnTo>
                  <a:lnTo>
                    <a:pt x="1342" y="87"/>
                  </a:lnTo>
                  <a:lnTo>
                    <a:pt x="1275" y="48"/>
                  </a:lnTo>
                  <a:lnTo>
                    <a:pt x="1198" y="20"/>
                  </a:lnTo>
                  <a:lnTo>
                    <a:pt x="112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8;p31">
              <a:extLst>
                <a:ext uri="{FF2B5EF4-FFF2-40B4-BE49-F238E27FC236}">
                  <a16:creationId xmlns:a16="http://schemas.microsoft.com/office/drawing/2014/main" id="{80534520-F391-954E-A592-4B57579D207B}"/>
                </a:ext>
              </a:extLst>
            </p:cNvPr>
            <p:cNvSpPr/>
            <p:nvPr/>
          </p:nvSpPr>
          <p:spPr>
            <a:xfrm>
              <a:off x="3133559" y="1768726"/>
              <a:ext cx="103683" cy="222842"/>
            </a:xfrm>
            <a:custGeom>
              <a:avLst/>
              <a:gdLst/>
              <a:ahLst/>
              <a:cxnLst/>
              <a:rect l="l" t="t" r="r" b="b"/>
              <a:pathLst>
                <a:path w="3209" h="6897" extrusionOk="0">
                  <a:moveTo>
                    <a:pt x="833" y="1"/>
                  </a:moveTo>
                  <a:lnTo>
                    <a:pt x="766" y="10"/>
                  </a:lnTo>
                  <a:lnTo>
                    <a:pt x="699" y="29"/>
                  </a:lnTo>
                  <a:lnTo>
                    <a:pt x="642" y="68"/>
                  </a:lnTo>
                  <a:lnTo>
                    <a:pt x="584" y="106"/>
                  </a:lnTo>
                  <a:lnTo>
                    <a:pt x="527" y="163"/>
                  </a:lnTo>
                  <a:lnTo>
                    <a:pt x="479" y="230"/>
                  </a:lnTo>
                  <a:lnTo>
                    <a:pt x="431" y="307"/>
                  </a:lnTo>
                  <a:lnTo>
                    <a:pt x="383" y="393"/>
                  </a:lnTo>
                  <a:lnTo>
                    <a:pt x="335" y="499"/>
                  </a:lnTo>
                  <a:lnTo>
                    <a:pt x="288" y="614"/>
                  </a:lnTo>
                  <a:lnTo>
                    <a:pt x="211" y="891"/>
                  </a:lnTo>
                  <a:lnTo>
                    <a:pt x="134" y="1227"/>
                  </a:lnTo>
                  <a:lnTo>
                    <a:pt x="67" y="1629"/>
                  </a:lnTo>
                  <a:lnTo>
                    <a:pt x="0" y="2089"/>
                  </a:lnTo>
                  <a:lnTo>
                    <a:pt x="144" y="2376"/>
                  </a:lnTo>
                  <a:lnTo>
                    <a:pt x="288" y="2692"/>
                  </a:lnTo>
                  <a:lnTo>
                    <a:pt x="450" y="3085"/>
                  </a:lnTo>
                  <a:lnTo>
                    <a:pt x="537" y="3315"/>
                  </a:lnTo>
                  <a:lnTo>
                    <a:pt x="613" y="3544"/>
                  </a:lnTo>
                  <a:lnTo>
                    <a:pt x="680" y="3793"/>
                  </a:lnTo>
                  <a:lnTo>
                    <a:pt x="747" y="4033"/>
                  </a:lnTo>
                  <a:lnTo>
                    <a:pt x="795" y="4292"/>
                  </a:lnTo>
                  <a:lnTo>
                    <a:pt x="833" y="4531"/>
                  </a:lnTo>
                  <a:lnTo>
                    <a:pt x="853" y="4780"/>
                  </a:lnTo>
                  <a:lnTo>
                    <a:pt x="862" y="5019"/>
                  </a:lnTo>
                  <a:lnTo>
                    <a:pt x="843" y="5451"/>
                  </a:lnTo>
                  <a:lnTo>
                    <a:pt x="843" y="5824"/>
                  </a:lnTo>
                  <a:lnTo>
                    <a:pt x="862" y="6150"/>
                  </a:lnTo>
                  <a:lnTo>
                    <a:pt x="891" y="6408"/>
                  </a:lnTo>
                  <a:lnTo>
                    <a:pt x="920" y="6523"/>
                  </a:lnTo>
                  <a:lnTo>
                    <a:pt x="939" y="6619"/>
                  </a:lnTo>
                  <a:lnTo>
                    <a:pt x="968" y="6696"/>
                  </a:lnTo>
                  <a:lnTo>
                    <a:pt x="996" y="6763"/>
                  </a:lnTo>
                  <a:lnTo>
                    <a:pt x="1035" y="6820"/>
                  </a:lnTo>
                  <a:lnTo>
                    <a:pt x="1073" y="6858"/>
                  </a:lnTo>
                  <a:lnTo>
                    <a:pt x="1111" y="6887"/>
                  </a:lnTo>
                  <a:lnTo>
                    <a:pt x="1150" y="6897"/>
                  </a:lnTo>
                  <a:lnTo>
                    <a:pt x="1178" y="6887"/>
                  </a:lnTo>
                  <a:lnTo>
                    <a:pt x="1197" y="6868"/>
                  </a:lnTo>
                  <a:lnTo>
                    <a:pt x="1226" y="6830"/>
                  </a:lnTo>
                  <a:lnTo>
                    <a:pt x="1245" y="6791"/>
                  </a:lnTo>
                  <a:lnTo>
                    <a:pt x="1293" y="6657"/>
                  </a:lnTo>
                  <a:lnTo>
                    <a:pt x="1351" y="6495"/>
                  </a:lnTo>
                  <a:lnTo>
                    <a:pt x="1485" y="6064"/>
                  </a:lnTo>
                  <a:lnTo>
                    <a:pt x="1561" y="5824"/>
                  </a:lnTo>
                  <a:lnTo>
                    <a:pt x="1648" y="5565"/>
                  </a:lnTo>
                  <a:lnTo>
                    <a:pt x="1743" y="5316"/>
                  </a:lnTo>
                  <a:lnTo>
                    <a:pt x="1858" y="5058"/>
                  </a:lnTo>
                  <a:lnTo>
                    <a:pt x="1973" y="4818"/>
                  </a:lnTo>
                  <a:lnTo>
                    <a:pt x="2040" y="4703"/>
                  </a:lnTo>
                  <a:lnTo>
                    <a:pt x="2117" y="4598"/>
                  </a:lnTo>
                  <a:lnTo>
                    <a:pt x="2194" y="4493"/>
                  </a:lnTo>
                  <a:lnTo>
                    <a:pt x="2270" y="4406"/>
                  </a:lnTo>
                  <a:lnTo>
                    <a:pt x="2356" y="4320"/>
                  </a:lnTo>
                  <a:lnTo>
                    <a:pt x="2443" y="4244"/>
                  </a:lnTo>
                  <a:lnTo>
                    <a:pt x="2538" y="4177"/>
                  </a:lnTo>
                  <a:lnTo>
                    <a:pt x="2634" y="4119"/>
                  </a:lnTo>
                  <a:lnTo>
                    <a:pt x="2740" y="4071"/>
                  </a:lnTo>
                  <a:lnTo>
                    <a:pt x="2845" y="4043"/>
                  </a:lnTo>
                  <a:lnTo>
                    <a:pt x="2874" y="4033"/>
                  </a:lnTo>
                  <a:lnTo>
                    <a:pt x="2902" y="4004"/>
                  </a:lnTo>
                  <a:lnTo>
                    <a:pt x="2931" y="3966"/>
                  </a:lnTo>
                  <a:lnTo>
                    <a:pt x="2960" y="3918"/>
                  </a:lnTo>
                  <a:lnTo>
                    <a:pt x="3017" y="3784"/>
                  </a:lnTo>
                  <a:lnTo>
                    <a:pt x="3075" y="3602"/>
                  </a:lnTo>
                  <a:lnTo>
                    <a:pt x="3123" y="3401"/>
                  </a:lnTo>
                  <a:lnTo>
                    <a:pt x="3171" y="3161"/>
                  </a:lnTo>
                  <a:lnTo>
                    <a:pt x="3199" y="2903"/>
                  </a:lnTo>
                  <a:lnTo>
                    <a:pt x="3209" y="2635"/>
                  </a:lnTo>
                  <a:lnTo>
                    <a:pt x="3199" y="2347"/>
                  </a:lnTo>
                  <a:lnTo>
                    <a:pt x="3180" y="2204"/>
                  </a:lnTo>
                  <a:lnTo>
                    <a:pt x="3161" y="2060"/>
                  </a:lnTo>
                  <a:lnTo>
                    <a:pt x="3132" y="1916"/>
                  </a:lnTo>
                  <a:lnTo>
                    <a:pt x="3094" y="1782"/>
                  </a:lnTo>
                  <a:lnTo>
                    <a:pt x="3056" y="1638"/>
                  </a:lnTo>
                  <a:lnTo>
                    <a:pt x="3008" y="1504"/>
                  </a:lnTo>
                  <a:lnTo>
                    <a:pt x="2950" y="1370"/>
                  </a:lnTo>
                  <a:lnTo>
                    <a:pt x="2874" y="1246"/>
                  </a:lnTo>
                  <a:lnTo>
                    <a:pt x="2797" y="1121"/>
                  </a:lnTo>
                  <a:lnTo>
                    <a:pt x="2711" y="1006"/>
                  </a:lnTo>
                  <a:lnTo>
                    <a:pt x="2615" y="891"/>
                  </a:lnTo>
                  <a:lnTo>
                    <a:pt x="2500" y="796"/>
                  </a:lnTo>
                  <a:lnTo>
                    <a:pt x="2385" y="700"/>
                  </a:lnTo>
                  <a:lnTo>
                    <a:pt x="2251" y="614"/>
                  </a:lnTo>
                  <a:lnTo>
                    <a:pt x="1743" y="326"/>
                  </a:lnTo>
                  <a:lnTo>
                    <a:pt x="1523" y="202"/>
                  </a:lnTo>
                  <a:lnTo>
                    <a:pt x="1332" y="106"/>
                  </a:lnTo>
                  <a:lnTo>
                    <a:pt x="1150" y="39"/>
                  </a:lnTo>
                  <a:lnTo>
                    <a:pt x="1063" y="20"/>
                  </a:lnTo>
                  <a:lnTo>
                    <a:pt x="9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Rectangle 44">
            <a:extLst>
              <a:ext uri="{FF2B5EF4-FFF2-40B4-BE49-F238E27FC236}">
                <a16:creationId xmlns:a16="http://schemas.microsoft.com/office/drawing/2014/main" id="{F29C4352-A17C-864F-A98B-3FC0E8975A17}"/>
              </a:ext>
            </a:extLst>
          </p:cNvPr>
          <p:cNvSpPr/>
          <p:nvPr/>
        </p:nvSpPr>
        <p:spPr>
          <a:xfrm>
            <a:off x="3042229" y="968365"/>
            <a:ext cx="4572000" cy="1077218"/>
          </a:xfrm>
          <a:prstGeom prst="rect">
            <a:avLst/>
          </a:prstGeom>
          <a:noFill/>
          <a:ln>
            <a:noFill/>
          </a:ln>
        </p:spPr>
        <p:txBody>
          <a:bodyPr spcFirstLastPara="1" wrap="square" lIns="91425" tIns="91425" rIns="91425" bIns="91425" anchor="ctr" anchorCtr="0">
            <a:noAutofit/>
          </a:bodyPr>
          <a:lstStyle/>
          <a:p>
            <a:r>
              <a:rPr lang="en-US" sz="1600" b="1" dirty="0">
                <a:solidFill>
                  <a:schemeClr val="tx1"/>
                </a:solidFill>
                <a:latin typeface="Fira Sans" panose="020B0503050000020004" pitchFamily="34" charset="0"/>
                <a:ea typeface="Roboto"/>
              </a:rPr>
              <a:t>Example 2</a:t>
            </a:r>
          </a:p>
          <a:p>
            <a:r>
              <a:rPr lang="en-CA" b="0" dirty="0" err="1">
                <a:solidFill>
                  <a:schemeClr val="tx1"/>
                </a:solidFill>
                <a:effectLst/>
                <a:latin typeface="Roboto" panose="02000000000000000000" pitchFamily="2" charset="0"/>
                <a:ea typeface="Roboto" panose="02000000000000000000" pitchFamily="2" charset="0"/>
              </a:rPr>
              <a:t>i</a:t>
            </a:r>
            <a:r>
              <a:rPr lang="en-CA" b="0" dirty="0">
                <a:solidFill>
                  <a:schemeClr val="tx1"/>
                </a:solidFill>
                <a:effectLst/>
                <a:latin typeface="Roboto" panose="02000000000000000000" pitchFamily="2" charset="0"/>
                <a:ea typeface="Roboto" panose="02000000000000000000" pitchFamily="2" charset="0"/>
              </a:rPr>
              <a:t> = 10</a:t>
            </a:r>
          </a:p>
          <a:p>
            <a:r>
              <a:rPr lang="en-CA" b="0" i="1" dirty="0">
                <a:solidFill>
                  <a:schemeClr val="tx1"/>
                </a:solidFill>
                <a:effectLst/>
                <a:latin typeface="Roboto" panose="02000000000000000000" pitchFamily="2" charset="0"/>
                <a:ea typeface="Roboto" panose="02000000000000000000" pitchFamily="2" charset="0"/>
              </a:rPr>
              <a:t>while</a:t>
            </a:r>
            <a:r>
              <a:rPr lang="en-CA" b="0" dirty="0">
                <a:solidFill>
                  <a:schemeClr val="tx1"/>
                </a:solidFill>
                <a:effectLst/>
                <a:latin typeface="Roboto" panose="02000000000000000000" pitchFamily="2" charset="0"/>
                <a:ea typeface="Roboto" panose="02000000000000000000" pitchFamily="2" charset="0"/>
              </a:rPr>
              <a:t> </a:t>
            </a:r>
            <a:r>
              <a:rPr lang="en-CA" b="0" dirty="0" err="1">
                <a:solidFill>
                  <a:schemeClr val="tx1"/>
                </a:solidFill>
                <a:effectLst/>
                <a:latin typeface="Roboto" panose="02000000000000000000" pitchFamily="2" charset="0"/>
                <a:ea typeface="Roboto" panose="02000000000000000000" pitchFamily="2" charset="0"/>
              </a:rPr>
              <a:t>i</a:t>
            </a:r>
            <a:r>
              <a:rPr lang="en-CA" b="0" dirty="0">
                <a:solidFill>
                  <a:schemeClr val="tx1"/>
                </a:solidFill>
                <a:effectLst/>
                <a:latin typeface="Roboto" panose="02000000000000000000" pitchFamily="2" charset="0"/>
                <a:ea typeface="Roboto" panose="02000000000000000000" pitchFamily="2" charset="0"/>
              </a:rPr>
              <a:t>&gt;1:</a:t>
            </a:r>
          </a:p>
          <a:p>
            <a:r>
              <a:rPr lang="en-CA" b="0" dirty="0">
                <a:solidFill>
                  <a:schemeClr val="tx1"/>
                </a:solidFill>
                <a:effectLst/>
                <a:latin typeface="Roboto" panose="02000000000000000000" pitchFamily="2" charset="0"/>
                <a:ea typeface="Roboto" panose="02000000000000000000" pitchFamily="2" charset="0"/>
              </a:rPr>
              <a:t>          print("Hello World")</a:t>
            </a:r>
          </a:p>
          <a:p>
            <a:r>
              <a:rPr lang="en-CA" b="0" dirty="0">
                <a:solidFill>
                  <a:schemeClr val="tx1"/>
                </a:solidFill>
                <a:effectLst/>
                <a:latin typeface="Roboto" panose="02000000000000000000" pitchFamily="2" charset="0"/>
                <a:ea typeface="Roboto" panose="02000000000000000000" pitchFamily="2" charset="0"/>
              </a:rPr>
              <a:t>          </a:t>
            </a:r>
            <a:r>
              <a:rPr lang="en-CA" b="0" dirty="0" err="1">
                <a:solidFill>
                  <a:schemeClr val="tx1"/>
                </a:solidFill>
                <a:effectLst/>
                <a:latin typeface="Roboto" panose="02000000000000000000" pitchFamily="2" charset="0"/>
                <a:ea typeface="Roboto" panose="02000000000000000000" pitchFamily="2" charset="0"/>
              </a:rPr>
              <a:t>i</a:t>
            </a:r>
            <a:r>
              <a:rPr lang="en-CA" b="0" dirty="0">
                <a:solidFill>
                  <a:schemeClr val="tx1"/>
                </a:solidFill>
                <a:effectLst/>
                <a:latin typeface="Roboto" panose="02000000000000000000" pitchFamily="2" charset="0"/>
                <a:ea typeface="Roboto" panose="02000000000000000000" pitchFamily="2" charset="0"/>
              </a:rPr>
              <a:t> = </a:t>
            </a:r>
            <a:r>
              <a:rPr lang="en-CA" b="0" dirty="0" err="1">
                <a:solidFill>
                  <a:schemeClr val="tx1"/>
                </a:solidFill>
                <a:effectLst/>
                <a:latin typeface="Roboto" panose="02000000000000000000" pitchFamily="2" charset="0"/>
                <a:ea typeface="Roboto" panose="02000000000000000000" pitchFamily="2" charset="0"/>
              </a:rPr>
              <a:t>i</a:t>
            </a:r>
            <a:r>
              <a:rPr lang="en-CA" b="0" dirty="0">
                <a:solidFill>
                  <a:schemeClr val="tx1"/>
                </a:solidFill>
                <a:effectLst/>
                <a:latin typeface="Roboto" panose="02000000000000000000" pitchFamily="2" charset="0"/>
                <a:ea typeface="Roboto" panose="02000000000000000000" pitchFamily="2" charset="0"/>
              </a:rPr>
              <a:t> - 1</a:t>
            </a:r>
          </a:p>
        </p:txBody>
      </p:sp>
      <p:sp>
        <p:nvSpPr>
          <p:cNvPr id="47" name="Google Shape;1970;p38">
            <a:extLst>
              <a:ext uri="{FF2B5EF4-FFF2-40B4-BE49-F238E27FC236}">
                <a16:creationId xmlns:a16="http://schemas.microsoft.com/office/drawing/2014/main" id="{76483053-22DB-384E-A9E3-3EF24F0EC336}"/>
              </a:ext>
            </a:extLst>
          </p:cNvPr>
          <p:cNvSpPr/>
          <p:nvPr/>
        </p:nvSpPr>
        <p:spPr>
          <a:xfrm>
            <a:off x="2424652" y="1202624"/>
            <a:ext cx="596100" cy="5961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02</a:t>
            </a:r>
            <a:endParaRPr sz="1800" dirty="0">
              <a:solidFill>
                <a:schemeClr val="bg1"/>
              </a:solidFill>
            </a:endParaRPr>
          </a:p>
        </p:txBody>
      </p:sp>
      <p:sp>
        <p:nvSpPr>
          <p:cNvPr id="48" name="Google Shape;1970;p38">
            <a:extLst>
              <a:ext uri="{FF2B5EF4-FFF2-40B4-BE49-F238E27FC236}">
                <a16:creationId xmlns:a16="http://schemas.microsoft.com/office/drawing/2014/main" id="{C79945D8-6616-3344-8683-3156DFE01116}"/>
              </a:ext>
            </a:extLst>
          </p:cNvPr>
          <p:cNvSpPr/>
          <p:nvPr/>
        </p:nvSpPr>
        <p:spPr>
          <a:xfrm>
            <a:off x="5257328" y="1202624"/>
            <a:ext cx="596100" cy="596100"/>
          </a:xfrm>
          <a:prstGeom prst="ellipse">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03</a:t>
            </a:r>
            <a:endParaRPr sz="1800" dirty="0">
              <a:solidFill>
                <a:schemeClr val="bg1"/>
              </a:solidFill>
            </a:endParaRPr>
          </a:p>
        </p:txBody>
      </p:sp>
      <p:sp>
        <p:nvSpPr>
          <p:cNvPr id="49" name="Rectangle 48">
            <a:extLst>
              <a:ext uri="{FF2B5EF4-FFF2-40B4-BE49-F238E27FC236}">
                <a16:creationId xmlns:a16="http://schemas.microsoft.com/office/drawing/2014/main" id="{A464E118-0FEB-0843-A0A8-269CD7BEABA0}"/>
              </a:ext>
            </a:extLst>
          </p:cNvPr>
          <p:cNvSpPr/>
          <p:nvPr/>
        </p:nvSpPr>
        <p:spPr>
          <a:xfrm>
            <a:off x="5890518" y="1275662"/>
            <a:ext cx="3020953" cy="1077218"/>
          </a:xfrm>
          <a:prstGeom prst="rect">
            <a:avLst/>
          </a:prstGeom>
          <a:noFill/>
          <a:ln>
            <a:noFill/>
          </a:ln>
        </p:spPr>
        <p:txBody>
          <a:bodyPr spcFirstLastPara="1" wrap="square" lIns="91425" tIns="91425" rIns="91425" bIns="91425" anchor="ctr" anchorCtr="0">
            <a:noAutofit/>
          </a:bodyPr>
          <a:lstStyle/>
          <a:p>
            <a:r>
              <a:rPr lang="en-US" sz="1600" b="1" dirty="0">
                <a:solidFill>
                  <a:schemeClr val="tx1"/>
                </a:solidFill>
                <a:latin typeface="Fira Sans" panose="020B0503050000020004" pitchFamily="34" charset="0"/>
                <a:ea typeface="Roboto"/>
              </a:rPr>
              <a:t>Example 3</a:t>
            </a:r>
          </a:p>
          <a:p>
            <a:r>
              <a:rPr lang="en-CA" b="0" dirty="0">
                <a:solidFill>
                  <a:schemeClr val="tx1"/>
                </a:solidFill>
                <a:effectLst/>
                <a:latin typeface="Roboto" panose="02000000000000000000" pitchFamily="2" charset="0"/>
                <a:ea typeface="Roboto" panose="02000000000000000000" pitchFamily="2" charset="0"/>
              </a:rPr>
              <a:t>answer = input("Can we got to the movies? ")</a:t>
            </a:r>
          </a:p>
          <a:p>
            <a:r>
              <a:rPr lang="en-CA" b="0" i="1" dirty="0">
                <a:solidFill>
                  <a:schemeClr val="tx1"/>
                </a:solidFill>
                <a:effectLst/>
                <a:latin typeface="Roboto" panose="02000000000000000000" pitchFamily="2" charset="0"/>
                <a:ea typeface="Roboto" panose="02000000000000000000" pitchFamily="2" charset="0"/>
              </a:rPr>
              <a:t>while</a:t>
            </a:r>
            <a:r>
              <a:rPr lang="en-CA" b="0" dirty="0">
                <a:solidFill>
                  <a:schemeClr val="tx1"/>
                </a:solidFill>
                <a:effectLst/>
                <a:latin typeface="Roboto" panose="02000000000000000000" pitchFamily="2" charset="0"/>
                <a:ea typeface="Roboto" panose="02000000000000000000" pitchFamily="2" charset="0"/>
              </a:rPr>
              <a:t> answer == "no":</a:t>
            </a:r>
          </a:p>
          <a:p>
            <a:r>
              <a:rPr lang="en-CA" dirty="0">
                <a:solidFill>
                  <a:schemeClr val="tx1"/>
                </a:solidFill>
                <a:latin typeface="Roboto" panose="02000000000000000000" pitchFamily="2" charset="0"/>
                <a:ea typeface="Roboto" panose="02000000000000000000" pitchFamily="2" charset="0"/>
              </a:rPr>
              <a:t>          </a:t>
            </a:r>
            <a:r>
              <a:rPr lang="en-CA" b="0" dirty="0">
                <a:solidFill>
                  <a:schemeClr val="tx1"/>
                </a:solidFill>
                <a:effectLst/>
                <a:latin typeface="Roboto" panose="02000000000000000000" pitchFamily="2" charset="0"/>
                <a:ea typeface="Roboto" panose="02000000000000000000" pitchFamily="2" charset="0"/>
              </a:rPr>
              <a:t>answer = input("Can we got to </a:t>
            </a:r>
            <a:r>
              <a:rPr lang="en-CA" b="0" dirty="0">
                <a:solidFill>
                  <a:schemeClr val="bg1"/>
                </a:solidFill>
                <a:effectLst/>
                <a:latin typeface="Roboto" panose="02000000000000000000" pitchFamily="2" charset="0"/>
                <a:ea typeface="Roboto" panose="02000000000000000000" pitchFamily="2" charset="0"/>
              </a:rPr>
              <a:t>. </a:t>
            </a:r>
            <a:r>
              <a:rPr lang="en-CA" b="0" dirty="0">
                <a:solidFill>
                  <a:schemeClr val="tx1"/>
                </a:solidFill>
                <a:effectLst/>
                <a:latin typeface="Roboto" panose="02000000000000000000" pitchFamily="2" charset="0"/>
                <a:ea typeface="Roboto" panose="02000000000000000000" pitchFamily="2" charset="0"/>
              </a:rPr>
              <a:t>        the movies? ")</a:t>
            </a:r>
            <a:br>
              <a:rPr lang="en-CA" b="0" dirty="0">
                <a:solidFill>
                  <a:schemeClr val="tx1"/>
                </a:solidFill>
                <a:effectLst/>
                <a:latin typeface="Roboto" panose="02000000000000000000" pitchFamily="2" charset="0"/>
                <a:ea typeface="Roboto" panose="02000000000000000000" pitchFamily="2" charset="0"/>
              </a:rPr>
            </a:br>
            <a:r>
              <a:rPr lang="en-CA" b="0" dirty="0">
                <a:solidFill>
                  <a:schemeClr val="tx1"/>
                </a:solidFill>
                <a:effectLst/>
                <a:latin typeface="Roboto" panose="02000000000000000000" pitchFamily="2" charset="0"/>
                <a:ea typeface="Roboto" panose="02000000000000000000" pitchFamily="2" charset="0"/>
              </a:rPr>
              <a:t>print("Yay, thank you!")</a:t>
            </a:r>
          </a:p>
        </p:txBody>
      </p:sp>
      <p:sp>
        <p:nvSpPr>
          <p:cNvPr id="50" name="Google Shape;1970;p38">
            <a:extLst>
              <a:ext uri="{FF2B5EF4-FFF2-40B4-BE49-F238E27FC236}">
                <a16:creationId xmlns:a16="http://schemas.microsoft.com/office/drawing/2014/main" id="{B0F738A1-078A-6BC6-0519-2BC4B4C5A7B1}"/>
              </a:ext>
            </a:extLst>
          </p:cNvPr>
          <p:cNvSpPr/>
          <p:nvPr/>
        </p:nvSpPr>
        <p:spPr>
          <a:xfrm>
            <a:off x="3848629" y="2705772"/>
            <a:ext cx="596100" cy="596100"/>
          </a:xfrm>
          <a:prstGeom prst="ellipse">
            <a:avLst/>
          </a:prstGeom>
          <a:solidFill>
            <a:srgbClr val="703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Fira Sans Extra Condensed"/>
                <a:ea typeface="Fira Sans Extra Condensed"/>
                <a:cs typeface="Fira Sans Extra Condensed"/>
                <a:sym typeface="Fira Sans Extra Condensed"/>
              </a:rPr>
              <a:t>04</a:t>
            </a:r>
            <a:endParaRPr sz="1800" dirty="0">
              <a:solidFill>
                <a:schemeClr val="bg1"/>
              </a:solidFill>
            </a:endParaRPr>
          </a:p>
        </p:txBody>
      </p:sp>
      <p:sp>
        <p:nvSpPr>
          <p:cNvPr id="51" name="Rectangle 50">
            <a:extLst>
              <a:ext uri="{FF2B5EF4-FFF2-40B4-BE49-F238E27FC236}">
                <a16:creationId xmlns:a16="http://schemas.microsoft.com/office/drawing/2014/main" id="{200D7FC2-754E-3D06-11C0-E103B4B926C2}"/>
              </a:ext>
            </a:extLst>
          </p:cNvPr>
          <p:cNvSpPr/>
          <p:nvPr/>
        </p:nvSpPr>
        <p:spPr>
          <a:xfrm>
            <a:off x="4421561" y="3543299"/>
            <a:ext cx="4489910" cy="1077218"/>
          </a:xfrm>
          <a:prstGeom prst="rect">
            <a:avLst/>
          </a:prstGeom>
          <a:noFill/>
          <a:ln>
            <a:noFill/>
          </a:ln>
        </p:spPr>
        <p:txBody>
          <a:bodyPr spcFirstLastPara="1" wrap="square" lIns="91425" tIns="91425" rIns="91425" bIns="91425" anchor="ctr" anchorCtr="0">
            <a:noAutofit/>
          </a:bodyPr>
          <a:lstStyle/>
          <a:p>
            <a:r>
              <a:rPr lang="en-CA" sz="1600" b="1" dirty="0">
                <a:solidFill>
                  <a:schemeClr val="tx1"/>
                </a:solidFill>
                <a:latin typeface="Fira Sans" panose="020B0503050000020004" pitchFamily="34" charset="0"/>
                <a:ea typeface="Roboto"/>
              </a:rPr>
              <a:t>Let’s build a countdown for a Track Race!</a:t>
            </a:r>
            <a:endParaRPr lang="en-CA" b="0" dirty="0">
              <a:solidFill>
                <a:schemeClr val="tx1"/>
              </a:solidFill>
              <a:effectLst/>
              <a:latin typeface="Roboto" panose="02000000000000000000" pitchFamily="2" charset="0"/>
              <a:ea typeface="Roboto" panose="02000000000000000000" pitchFamily="2" charset="0"/>
            </a:endParaRPr>
          </a:p>
          <a:p>
            <a:r>
              <a:rPr lang="en-CA" dirty="0">
                <a:solidFill>
                  <a:schemeClr val="tx1"/>
                </a:solidFill>
                <a:latin typeface="Roboto" panose="02000000000000000000" pitchFamily="2" charset="0"/>
                <a:ea typeface="Roboto" panose="02000000000000000000" pitchFamily="2" charset="0"/>
              </a:rPr>
              <a:t>p</a:t>
            </a:r>
            <a:r>
              <a:rPr lang="en-CA" b="0" dirty="0">
                <a:solidFill>
                  <a:schemeClr val="tx1"/>
                </a:solidFill>
                <a:effectLst/>
                <a:latin typeface="Roboto" panose="02000000000000000000" pitchFamily="2" charset="0"/>
                <a:ea typeface="Roboto" panose="02000000000000000000" pitchFamily="2" charset="0"/>
              </a:rPr>
              <a:t>rint(“Welcome to the annual </a:t>
            </a:r>
            <a:r>
              <a:rPr lang="en-CA" b="0" dirty="0" err="1">
                <a:solidFill>
                  <a:schemeClr val="tx1"/>
                </a:solidFill>
                <a:effectLst/>
                <a:latin typeface="Roboto" panose="02000000000000000000" pitchFamily="2" charset="0"/>
                <a:ea typeface="Roboto" panose="02000000000000000000" pitchFamily="2" charset="0"/>
              </a:rPr>
              <a:t>CodeU</a:t>
            </a:r>
            <a:r>
              <a:rPr lang="en-CA" b="0" dirty="0">
                <a:solidFill>
                  <a:schemeClr val="tx1"/>
                </a:solidFill>
                <a:effectLst/>
                <a:latin typeface="Roboto" panose="02000000000000000000" pitchFamily="2" charset="0"/>
                <a:ea typeface="Roboto" panose="02000000000000000000" pitchFamily="2" charset="0"/>
              </a:rPr>
              <a:t> Track Race”)</a:t>
            </a:r>
          </a:p>
          <a:p>
            <a:r>
              <a:rPr lang="en-CA" dirty="0" err="1">
                <a:solidFill>
                  <a:schemeClr val="tx1"/>
                </a:solidFill>
                <a:latin typeface="Roboto" panose="02000000000000000000" pitchFamily="2" charset="0"/>
                <a:ea typeface="Roboto" panose="02000000000000000000" pitchFamily="2" charset="0"/>
              </a:rPr>
              <a:t>time.sleep</a:t>
            </a:r>
            <a:r>
              <a:rPr lang="en-CA" dirty="0">
                <a:solidFill>
                  <a:schemeClr val="tx1"/>
                </a:solidFill>
                <a:latin typeface="Roboto" panose="02000000000000000000" pitchFamily="2" charset="0"/>
                <a:ea typeface="Roboto" panose="02000000000000000000" pitchFamily="2" charset="0"/>
              </a:rPr>
              <a:t>(3)</a:t>
            </a:r>
            <a:endParaRPr lang="en-CA" b="0" dirty="0">
              <a:solidFill>
                <a:schemeClr val="tx1"/>
              </a:solidFill>
              <a:effectLst/>
              <a:latin typeface="Roboto" panose="02000000000000000000" pitchFamily="2" charset="0"/>
              <a:ea typeface="Roboto" panose="02000000000000000000" pitchFamily="2" charset="0"/>
            </a:endParaRPr>
          </a:p>
          <a:p>
            <a:r>
              <a:rPr lang="en-CA" b="0" dirty="0">
                <a:solidFill>
                  <a:schemeClr val="tx1"/>
                </a:solidFill>
                <a:effectLst/>
                <a:latin typeface="Roboto" panose="02000000000000000000" pitchFamily="2" charset="0"/>
                <a:ea typeface="Roboto" panose="02000000000000000000" pitchFamily="2" charset="0"/>
              </a:rPr>
              <a:t>timer = 3</a:t>
            </a:r>
          </a:p>
          <a:p>
            <a:r>
              <a:rPr lang="en-CA" b="0" i="1" dirty="0">
                <a:solidFill>
                  <a:schemeClr val="tx1"/>
                </a:solidFill>
                <a:effectLst/>
                <a:latin typeface="Roboto" panose="02000000000000000000" pitchFamily="2" charset="0"/>
                <a:ea typeface="Roboto" panose="02000000000000000000" pitchFamily="2" charset="0"/>
              </a:rPr>
              <a:t>while</a:t>
            </a:r>
            <a:r>
              <a:rPr lang="en-CA" b="0" dirty="0">
                <a:solidFill>
                  <a:schemeClr val="tx1"/>
                </a:solidFill>
                <a:effectLst/>
                <a:latin typeface="Roboto" panose="02000000000000000000" pitchFamily="2" charset="0"/>
                <a:ea typeface="Roboto" panose="02000000000000000000" pitchFamily="2" charset="0"/>
              </a:rPr>
              <a:t> timer &gt; 0:</a:t>
            </a:r>
          </a:p>
          <a:p>
            <a:r>
              <a:rPr lang="en-CA" b="0" dirty="0">
                <a:solidFill>
                  <a:schemeClr val="tx1"/>
                </a:solidFill>
                <a:effectLst/>
                <a:latin typeface="Roboto" panose="02000000000000000000" pitchFamily="2" charset="0"/>
                <a:ea typeface="Roboto" panose="02000000000000000000" pitchFamily="2" charset="0"/>
              </a:rPr>
              <a:t>          print(timer)</a:t>
            </a:r>
          </a:p>
          <a:p>
            <a:r>
              <a:rPr lang="en-CA" b="0" dirty="0">
                <a:solidFill>
                  <a:schemeClr val="tx1"/>
                </a:solidFill>
                <a:effectLst/>
                <a:latin typeface="Roboto" panose="02000000000000000000" pitchFamily="2" charset="0"/>
                <a:ea typeface="Roboto" panose="02000000000000000000" pitchFamily="2" charset="0"/>
              </a:rPr>
              <a:t>          timer -= 1</a:t>
            </a:r>
          </a:p>
          <a:p>
            <a:r>
              <a:rPr lang="en-CA" b="0" dirty="0">
                <a:solidFill>
                  <a:schemeClr val="tx1"/>
                </a:solidFill>
                <a:effectLst/>
                <a:latin typeface="Roboto" panose="02000000000000000000" pitchFamily="2" charset="0"/>
                <a:ea typeface="Roboto" panose="02000000000000000000" pitchFamily="2" charset="0"/>
              </a:rPr>
              <a:t>          </a:t>
            </a:r>
            <a:r>
              <a:rPr lang="en-CA" b="0" dirty="0" err="1">
                <a:solidFill>
                  <a:schemeClr val="tx1"/>
                </a:solidFill>
                <a:effectLst/>
                <a:latin typeface="Roboto" panose="02000000000000000000" pitchFamily="2" charset="0"/>
                <a:ea typeface="Roboto" panose="02000000000000000000" pitchFamily="2" charset="0"/>
              </a:rPr>
              <a:t>time.sleep</a:t>
            </a:r>
            <a:r>
              <a:rPr lang="en-CA" b="0" dirty="0">
                <a:solidFill>
                  <a:schemeClr val="tx1"/>
                </a:solidFill>
                <a:effectLst/>
                <a:latin typeface="Roboto" panose="02000000000000000000" pitchFamily="2" charset="0"/>
                <a:ea typeface="Roboto" panose="02000000000000000000" pitchFamily="2" charset="0"/>
              </a:rPr>
              <a:t>(1)</a:t>
            </a:r>
            <a:br>
              <a:rPr lang="en-CA" b="0" dirty="0">
                <a:solidFill>
                  <a:schemeClr val="tx1"/>
                </a:solidFill>
                <a:effectLst/>
                <a:latin typeface="Roboto" panose="02000000000000000000" pitchFamily="2" charset="0"/>
                <a:ea typeface="Roboto" panose="02000000000000000000" pitchFamily="2" charset="0"/>
              </a:rPr>
            </a:br>
            <a:r>
              <a:rPr lang="en-CA" b="0" dirty="0">
                <a:solidFill>
                  <a:schemeClr val="tx1"/>
                </a:solidFill>
                <a:effectLst/>
                <a:latin typeface="Roboto" panose="02000000000000000000" pitchFamily="2" charset="0"/>
                <a:ea typeface="Roboto" panose="02000000000000000000" pitchFamily="2" charset="0"/>
              </a:rPr>
              <a:t>print("Go Go Go!")</a:t>
            </a:r>
          </a:p>
          <a:p>
            <a:br>
              <a:rPr lang="en-CA" b="0" dirty="0">
                <a:solidFill>
                  <a:schemeClr val="tx1"/>
                </a:solidFill>
                <a:effectLst/>
                <a:latin typeface="Roboto" panose="02000000000000000000" pitchFamily="2" charset="0"/>
                <a:ea typeface="Roboto" panose="02000000000000000000" pitchFamily="2" charset="0"/>
              </a:rPr>
            </a:br>
            <a:endParaRPr lang="en-CA" b="0" dirty="0">
              <a:solidFill>
                <a:schemeClr val="tx1"/>
              </a:solidFill>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1190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68" name="Google Shape;896;p25">
            <a:extLst>
              <a:ext uri="{FF2B5EF4-FFF2-40B4-BE49-F238E27FC236}">
                <a16:creationId xmlns:a16="http://schemas.microsoft.com/office/drawing/2014/main" id="{793A4B81-7231-424D-92FF-C503E724E7AA}"/>
              </a:ext>
            </a:extLst>
          </p:cNvPr>
          <p:cNvSpPr/>
          <p:nvPr/>
        </p:nvSpPr>
        <p:spPr>
          <a:xfrm>
            <a:off x="690695" y="2185464"/>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You must create an </a:t>
            </a:r>
            <a:r>
              <a:rPr lang="en-CA" sz="1200" b="0" u="sng" dirty="0">
                <a:solidFill>
                  <a:schemeClr val="tx1"/>
                </a:solidFill>
                <a:effectLst/>
                <a:latin typeface="Consolas" panose="020B0609020204030204" pitchFamily="49" charset="0"/>
                <a:cs typeface="Consolas" panose="020B0609020204030204" pitchFamily="49" charset="0"/>
              </a:rPr>
              <a:t>empty list</a:t>
            </a:r>
            <a:r>
              <a:rPr lang="en-CA" sz="1200" b="0" dirty="0">
                <a:solidFill>
                  <a:schemeClr val="tx1"/>
                </a:solidFill>
                <a:effectLst/>
                <a:latin typeface="Consolas" panose="020B0609020204030204" pitchFamily="49" charset="0"/>
                <a:cs typeface="Consolas" panose="020B0609020204030204" pitchFamily="49" charset="0"/>
              </a:rPr>
              <a:t> where each gift will be added</a:t>
            </a:r>
          </a:p>
        </p:txBody>
      </p:sp>
      <p:sp>
        <p:nvSpPr>
          <p:cNvPr id="525" name="Google Shape;525;p20"/>
          <p:cNvSpPr txBox="1">
            <a:spLocks noGrp="1"/>
          </p:cNvSpPr>
          <p:nvPr>
            <p:ph type="title"/>
          </p:nvPr>
        </p:nvSpPr>
        <p:spPr>
          <a:xfrm>
            <a:off x="377297" y="36359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rgbClr val="002060"/>
                </a:solidFill>
              </a:rPr>
              <a:t>Homework: Create a Wish List!</a:t>
            </a:r>
            <a:endParaRPr sz="3200" dirty="0">
              <a:solidFill>
                <a:srgbClr val="002060"/>
              </a:solidFill>
            </a:endParaRPr>
          </a:p>
        </p:txBody>
      </p:sp>
      <p:sp>
        <p:nvSpPr>
          <p:cNvPr id="575" name="Google Shape;575;p20"/>
          <p:cNvSpPr/>
          <p:nvPr/>
        </p:nvSpPr>
        <p:spPr>
          <a:xfrm>
            <a:off x="166145" y="2186507"/>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1</a:t>
            </a:r>
            <a:endParaRPr b="1" dirty="0">
              <a:solidFill>
                <a:schemeClr val="bg1"/>
              </a:solidFill>
              <a:latin typeface="Fira Sans Extra Condensed"/>
              <a:ea typeface="Fira Sans Extra Condensed"/>
              <a:cs typeface="Fira Sans Extra Condensed"/>
              <a:sym typeface="Fira Sans Extra Condensed"/>
            </a:endParaRPr>
          </a:p>
        </p:txBody>
      </p:sp>
      <p:sp>
        <p:nvSpPr>
          <p:cNvPr id="2" name="ZoneTexte 1">
            <a:extLst>
              <a:ext uri="{FF2B5EF4-FFF2-40B4-BE49-F238E27FC236}">
                <a16:creationId xmlns:a16="http://schemas.microsoft.com/office/drawing/2014/main" id="{3953179B-1BDF-C344-9945-EBE118DFFB8B}"/>
              </a:ext>
            </a:extLst>
          </p:cNvPr>
          <p:cNvSpPr txBox="1"/>
          <p:nvPr/>
        </p:nvSpPr>
        <p:spPr>
          <a:xfrm>
            <a:off x="2060130" y="1063621"/>
            <a:ext cx="5458270" cy="923330"/>
          </a:xfrm>
          <a:prstGeom prst="rect">
            <a:avLst/>
          </a:prstGeom>
          <a:noFill/>
        </p:spPr>
        <p:txBody>
          <a:bodyPr wrap="square" rtlCol="0">
            <a:spAutoFit/>
          </a:bodyPr>
          <a:lstStyle/>
          <a:p>
            <a:r>
              <a:rPr lang="en-CA" b="0" dirty="0">
                <a:solidFill>
                  <a:schemeClr val="tx1"/>
                </a:solidFill>
                <a:effectLst/>
                <a:latin typeface="Roboto" panose="02000000000000000000" pitchFamily="2" charset="0"/>
                <a:ea typeface="Roboto" panose="02000000000000000000" pitchFamily="2" charset="0"/>
              </a:rPr>
              <a:t>For this week’s homework, you will build a Wish List Maker for anyone that would like to make a list of presents they would love to receive in the future!</a:t>
            </a:r>
          </a:p>
          <a:p>
            <a:endParaRPr lang="en-CA" sz="1200" b="0" dirty="0">
              <a:solidFill>
                <a:schemeClr val="tx1"/>
              </a:solidFill>
              <a:effectLst/>
              <a:latin typeface="Menlo" panose="020B0609030804020204" pitchFamily="49" charset="0"/>
            </a:endParaRPr>
          </a:p>
        </p:txBody>
      </p:sp>
      <p:sp>
        <p:nvSpPr>
          <p:cNvPr id="7" name="Google Shape;896;p25">
            <a:extLst>
              <a:ext uri="{FF2B5EF4-FFF2-40B4-BE49-F238E27FC236}">
                <a16:creationId xmlns:a16="http://schemas.microsoft.com/office/drawing/2014/main" id="{34C4315F-D3D3-52CA-F947-5B7E1002B240}"/>
              </a:ext>
            </a:extLst>
          </p:cNvPr>
          <p:cNvSpPr/>
          <p:nvPr/>
        </p:nvSpPr>
        <p:spPr>
          <a:xfrm>
            <a:off x="691673" y="3035057"/>
            <a:ext cx="3880325"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You must define a variable using INPUT(). </a:t>
            </a:r>
            <a:r>
              <a:rPr lang="en-CA" sz="1200" b="0" u="sng" dirty="0">
                <a:solidFill>
                  <a:schemeClr val="tx1"/>
                </a:solidFill>
                <a:effectLst/>
                <a:latin typeface="Consolas" panose="020B0609020204030204" pitchFamily="49" charset="0"/>
                <a:cs typeface="Consolas" panose="020B0609020204030204" pitchFamily="49" charset="0"/>
              </a:rPr>
              <a:t>This is where the user is asked what present they would like to add to the list.</a:t>
            </a:r>
          </a:p>
        </p:txBody>
      </p:sp>
      <p:sp>
        <p:nvSpPr>
          <p:cNvPr id="8" name="Google Shape;575;p20">
            <a:extLst>
              <a:ext uri="{FF2B5EF4-FFF2-40B4-BE49-F238E27FC236}">
                <a16:creationId xmlns:a16="http://schemas.microsoft.com/office/drawing/2014/main" id="{69AB7F6B-D205-C7EF-48C9-8CC33744392C}"/>
              </a:ext>
            </a:extLst>
          </p:cNvPr>
          <p:cNvSpPr/>
          <p:nvPr/>
        </p:nvSpPr>
        <p:spPr>
          <a:xfrm>
            <a:off x="166145" y="3063119"/>
            <a:ext cx="604500" cy="6045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2</a:t>
            </a:r>
            <a:endParaRPr b="1" dirty="0">
              <a:solidFill>
                <a:schemeClr val="bg1"/>
              </a:solidFill>
              <a:latin typeface="Fira Sans Extra Condensed"/>
              <a:ea typeface="Fira Sans Extra Condensed"/>
              <a:cs typeface="Fira Sans Extra Condensed"/>
              <a:sym typeface="Fira Sans Extra Condensed"/>
            </a:endParaRPr>
          </a:p>
        </p:txBody>
      </p:sp>
      <p:sp>
        <p:nvSpPr>
          <p:cNvPr id="9" name="Google Shape;896;p25">
            <a:extLst>
              <a:ext uri="{FF2B5EF4-FFF2-40B4-BE49-F238E27FC236}">
                <a16:creationId xmlns:a16="http://schemas.microsoft.com/office/drawing/2014/main" id="{C6337F85-DADB-2EC6-344B-5711F5DB6CA1}"/>
              </a:ext>
            </a:extLst>
          </p:cNvPr>
          <p:cNvSpPr/>
          <p:nvPr/>
        </p:nvSpPr>
        <p:spPr>
          <a:xfrm>
            <a:off x="691673" y="3884650"/>
            <a:ext cx="3880325"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The list can contain only </a:t>
            </a:r>
            <a:r>
              <a:rPr lang="en-CA" sz="1200" b="0" u="sng" dirty="0">
                <a:solidFill>
                  <a:schemeClr val="tx1"/>
                </a:solidFill>
                <a:effectLst/>
                <a:latin typeface="Consolas" panose="020B0609020204030204" pitchFamily="49" charset="0"/>
                <a:cs typeface="Consolas" panose="020B0609020204030204" pitchFamily="49" charset="0"/>
              </a:rPr>
              <a:t>5 items</a:t>
            </a:r>
            <a:r>
              <a:rPr lang="en-CA" sz="1200" b="0" dirty="0">
                <a:solidFill>
                  <a:schemeClr val="tx1"/>
                </a:solidFill>
                <a:effectLst/>
                <a:latin typeface="Consolas" panose="020B0609020204030204" pitchFamily="49" charset="0"/>
                <a:cs typeface="Consolas" panose="020B0609020204030204" pitchFamily="49" charset="0"/>
              </a:rPr>
              <a:t>.</a:t>
            </a:r>
          </a:p>
        </p:txBody>
      </p:sp>
      <p:sp>
        <p:nvSpPr>
          <p:cNvPr id="10" name="Google Shape;575;p20">
            <a:extLst>
              <a:ext uri="{FF2B5EF4-FFF2-40B4-BE49-F238E27FC236}">
                <a16:creationId xmlns:a16="http://schemas.microsoft.com/office/drawing/2014/main" id="{52053067-0D5A-30B8-5830-2C6C46250BC4}"/>
              </a:ext>
            </a:extLst>
          </p:cNvPr>
          <p:cNvSpPr/>
          <p:nvPr/>
        </p:nvSpPr>
        <p:spPr>
          <a:xfrm>
            <a:off x="166145" y="3934487"/>
            <a:ext cx="604500" cy="604500"/>
          </a:xfrm>
          <a:prstGeom prst="ellipse">
            <a:avLst/>
          </a:prstGeom>
          <a:solidFill>
            <a:srgbClr val="FFC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3</a:t>
            </a:r>
            <a:endParaRPr b="1" dirty="0">
              <a:solidFill>
                <a:schemeClr val="bg1"/>
              </a:solidFill>
              <a:latin typeface="Fira Sans Extra Condensed"/>
              <a:ea typeface="Fira Sans Extra Condensed"/>
              <a:cs typeface="Fira Sans Extra Condensed"/>
              <a:sym typeface="Fira Sans Extra Condensed"/>
            </a:endParaRPr>
          </a:p>
        </p:txBody>
      </p:sp>
      <p:sp>
        <p:nvSpPr>
          <p:cNvPr id="11" name="Google Shape;896;p25">
            <a:extLst>
              <a:ext uri="{FF2B5EF4-FFF2-40B4-BE49-F238E27FC236}">
                <a16:creationId xmlns:a16="http://schemas.microsoft.com/office/drawing/2014/main" id="{C8787C72-F89B-0391-FE3F-8740EF80A806}"/>
              </a:ext>
            </a:extLst>
          </p:cNvPr>
          <p:cNvSpPr/>
          <p:nvPr/>
        </p:nvSpPr>
        <p:spPr>
          <a:xfrm>
            <a:off x="5176550" y="2606703"/>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Create a </a:t>
            </a:r>
            <a:r>
              <a:rPr lang="en-CA" sz="1200" b="0" u="sng" dirty="0">
                <a:solidFill>
                  <a:schemeClr val="tx1"/>
                </a:solidFill>
                <a:effectLst/>
                <a:latin typeface="Consolas" panose="020B0609020204030204" pitchFamily="49" charset="0"/>
                <a:cs typeface="Consolas" panose="020B0609020204030204" pitchFamily="49" charset="0"/>
              </a:rPr>
              <a:t>WHILE Loop that ends once the list LENGTH is equal to 5. </a:t>
            </a:r>
          </a:p>
        </p:txBody>
      </p:sp>
      <p:sp>
        <p:nvSpPr>
          <p:cNvPr id="12" name="Google Shape;575;p20">
            <a:extLst>
              <a:ext uri="{FF2B5EF4-FFF2-40B4-BE49-F238E27FC236}">
                <a16:creationId xmlns:a16="http://schemas.microsoft.com/office/drawing/2014/main" id="{81130A25-AFA4-EDDB-661A-E982E1828FEE}"/>
              </a:ext>
            </a:extLst>
          </p:cNvPr>
          <p:cNvSpPr/>
          <p:nvPr/>
        </p:nvSpPr>
        <p:spPr>
          <a:xfrm>
            <a:off x="4671646" y="2634765"/>
            <a:ext cx="604499" cy="60450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4</a:t>
            </a:r>
            <a:endParaRPr b="1" dirty="0">
              <a:solidFill>
                <a:schemeClr val="bg1"/>
              </a:solidFill>
              <a:latin typeface="Fira Sans Extra Condensed"/>
              <a:ea typeface="Fira Sans Extra Condensed"/>
              <a:cs typeface="Fira Sans Extra Condensed"/>
              <a:sym typeface="Fira Sans Extra Condensed"/>
            </a:endParaRPr>
          </a:p>
        </p:txBody>
      </p:sp>
      <p:sp>
        <p:nvSpPr>
          <p:cNvPr id="5" name="Google Shape;525;p20">
            <a:extLst>
              <a:ext uri="{FF2B5EF4-FFF2-40B4-BE49-F238E27FC236}">
                <a16:creationId xmlns:a16="http://schemas.microsoft.com/office/drawing/2014/main" id="{A4F8A84D-0BDA-BCD1-2A5A-801FCBDEF082}"/>
              </a:ext>
            </a:extLst>
          </p:cNvPr>
          <p:cNvSpPr txBox="1">
            <a:spLocks/>
          </p:cNvSpPr>
          <p:nvPr/>
        </p:nvSpPr>
        <p:spPr>
          <a:xfrm>
            <a:off x="-1063722" y="763044"/>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1600" u="sng" dirty="0">
                <a:solidFill>
                  <a:srgbClr val="002060"/>
                </a:solidFill>
              </a:rPr>
              <a:t>Homework Description</a:t>
            </a:r>
          </a:p>
        </p:txBody>
      </p:sp>
      <p:sp>
        <p:nvSpPr>
          <p:cNvPr id="4" name="Google Shape;896;p25">
            <a:extLst>
              <a:ext uri="{FF2B5EF4-FFF2-40B4-BE49-F238E27FC236}">
                <a16:creationId xmlns:a16="http://schemas.microsoft.com/office/drawing/2014/main" id="{589FDB0E-2A62-8394-7C72-1D45ECA0BDD9}"/>
              </a:ext>
            </a:extLst>
          </p:cNvPr>
          <p:cNvSpPr/>
          <p:nvPr/>
        </p:nvSpPr>
        <p:spPr>
          <a:xfrm>
            <a:off x="5176550" y="3482097"/>
            <a:ext cx="3881303" cy="626687"/>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sz="1200" b="0" dirty="0">
                <a:solidFill>
                  <a:schemeClr val="tx1"/>
                </a:solidFill>
                <a:effectLst/>
                <a:latin typeface="Consolas" panose="020B0609020204030204" pitchFamily="49" charset="0"/>
                <a:cs typeface="Consolas" panose="020B0609020204030204" pitchFamily="49" charset="0"/>
              </a:rPr>
              <a:t>Print() the completed list to the user</a:t>
            </a:r>
          </a:p>
        </p:txBody>
      </p:sp>
      <p:sp>
        <p:nvSpPr>
          <p:cNvPr id="13" name="Google Shape;575;p20">
            <a:extLst>
              <a:ext uri="{FF2B5EF4-FFF2-40B4-BE49-F238E27FC236}">
                <a16:creationId xmlns:a16="http://schemas.microsoft.com/office/drawing/2014/main" id="{292ACD62-5BA7-C409-6CCC-539DC966D78E}"/>
              </a:ext>
            </a:extLst>
          </p:cNvPr>
          <p:cNvSpPr/>
          <p:nvPr/>
        </p:nvSpPr>
        <p:spPr>
          <a:xfrm>
            <a:off x="4671646" y="3510159"/>
            <a:ext cx="604499" cy="604500"/>
          </a:xfrm>
          <a:prstGeom prst="ellipse">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5</a:t>
            </a:r>
            <a:endParaRPr b="1" dirty="0">
              <a:solidFill>
                <a:schemeClr val="bg1"/>
              </a:solidFill>
              <a:latin typeface="Fira Sans Extra Condensed"/>
              <a:ea typeface="Fira Sans Extra Condensed"/>
              <a:cs typeface="Fira Sans Extra Condensed"/>
              <a:sym typeface="Fira Sans Extra Condensed"/>
            </a:endParaRPr>
          </a:p>
        </p:txBody>
      </p:sp>
      <p:pic>
        <p:nvPicPr>
          <p:cNvPr id="1026" name="Picture 2" descr="Design free Pattern Christmas Gifts Wish List template">
            <a:extLst>
              <a:ext uri="{FF2B5EF4-FFF2-40B4-BE49-F238E27FC236}">
                <a16:creationId xmlns:a16="http://schemas.microsoft.com/office/drawing/2014/main" id="{7CE50F20-5BCE-949C-1128-42ABF6B7D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03" y="205666"/>
            <a:ext cx="1248303" cy="176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18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68" name="Google Shape;896;p25">
            <a:extLst>
              <a:ext uri="{FF2B5EF4-FFF2-40B4-BE49-F238E27FC236}">
                <a16:creationId xmlns:a16="http://schemas.microsoft.com/office/drawing/2014/main" id="{793A4B81-7231-424D-92FF-C503E724E7AA}"/>
              </a:ext>
            </a:extLst>
          </p:cNvPr>
          <p:cNvSpPr/>
          <p:nvPr/>
        </p:nvSpPr>
        <p:spPr>
          <a:xfrm>
            <a:off x="533851" y="1219341"/>
            <a:ext cx="4772150" cy="3078134"/>
          </a:xfrm>
          <a:prstGeom prst="roundRect">
            <a:avLst>
              <a:gd name="adj" fmla="val 15217"/>
            </a:avLst>
          </a:prstGeom>
          <a:solidFill>
            <a:schemeClr val="accent3">
              <a:lumMod val="20000"/>
              <a:lumOff val="80000"/>
              <a:alpha val="12549"/>
            </a:schemeClr>
          </a:solidFill>
          <a:ln w="57150">
            <a:solidFill>
              <a:schemeClr val="accent3">
                <a:lumMod val="40000"/>
                <a:lumOff val="60000"/>
              </a:schemeClr>
            </a:solidFill>
          </a:ln>
        </p:spPr>
        <p:txBody>
          <a:bodyPr spcFirstLastPara="1" wrap="square" lIns="91425" tIns="91425" rIns="91425" bIns="91425" anchor="ctr" anchorCtr="0">
            <a:noAutofit/>
          </a:bodyPr>
          <a:lstStyle/>
          <a:p>
            <a:r>
              <a:rPr lang="en-CA" b="1" dirty="0">
                <a:solidFill>
                  <a:schemeClr val="tx1"/>
                </a:solidFill>
                <a:effectLst/>
                <a:latin typeface="Fira Sans" panose="020B0503050000020004" pitchFamily="34" charset="0"/>
                <a:cs typeface="Consolas" panose="020B0609020204030204" pitchFamily="49" charset="0"/>
              </a:rPr>
              <a:t>1st Part : Create an empty list</a:t>
            </a:r>
          </a:p>
          <a:p>
            <a:r>
              <a:rPr lang="en-CA" sz="1200" b="0" dirty="0" err="1">
                <a:solidFill>
                  <a:schemeClr val="tx1"/>
                </a:solidFill>
                <a:effectLst/>
                <a:latin typeface="Consolas" panose="020B0609020204030204" pitchFamily="49" charset="0"/>
                <a:cs typeface="Consolas" panose="020B0609020204030204" pitchFamily="49" charset="0"/>
              </a:rPr>
              <a:t>wishlist</a:t>
            </a:r>
            <a:r>
              <a:rPr lang="en-CA" sz="1200" b="0" dirty="0">
                <a:solidFill>
                  <a:schemeClr val="tx1"/>
                </a:solidFill>
                <a:effectLst/>
                <a:latin typeface="Consolas" panose="020B0609020204030204" pitchFamily="49" charset="0"/>
                <a:cs typeface="Consolas" panose="020B0609020204030204" pitchFamily="49" charset="0"/>
              </a:rPr>
              <a:t> = []</a:t>
            </a:r>
          </a:p>
          <a:p>
            <a:br>
              <a:rPr lang="en-CA" sz="1200" b="0" dirty="0">
                <a:solidFill>
                  <a:schemeClr val="tx1"/>
                </a:solidFill>
                <a:effectLst/>
                <a:latin typeface="Consolas" panose="020B0609020204030204" pitchFamily="49" charset="0"/>
                <a:cs typeface="Consolas" panose="020B0609020204030204" pitchFamily="49" charset="0"/>
              </a:rPr>
            </a:br>
            <a:r>
              <a:rPr lang="en-CA" b="1" dirty="0">
                <a:solidFill>
                  <a:schemeClr val="tx1"/>
                </a:solidFill>
                <a:effectLst/>
                <a:latin typeface="Fira Sans" panose="020B0503050000020004" pitchFamily="34" charset="0"/>
                <a:cs typeface="Consolas" panose="020B0609020204030204" pitchFamily="49" charset="0"/>
              </a:rPr>
              <a:t>2nd Part : Create the WHILE Loop that ends once the list LENGTH is 5</a:t>
            </a:r>
          </a:p>
          <a:p>
            <a:r>
              <a:rPr lang="en-CA" sz="1200" b="0" dirty="0">
                <a:solidFill>
                  <a:schemeClr val="tx1"/>
                </a:solidFill>
                <a:effectLst/>
                <a:latin typeface="Consolas" panose="020B0609020204030204" pitchFamily="49" charset="0"/>
                <a:cs typeface="Consolas" panose="020B0609020204030204" pitchFamily="49" charset="0"/>
              </a:rPr>
              <a:t>while </a:t>
            </a:r>
            <a:r>
              <a:rPr lang="en-CA" sz="1200" b="0" dirty="0" err="1">
                <a:solidFill>
                  <a:schemeClr val="tx1"/>
                </a:solidFill>
                <a:effectLst/>
                <a:latin typeface="Consolas" panose="020B0609020204030204" pitchFamily="49" charset="0"/>
                <a:cs typeface="Consolas" panose="020B0609020204030204" pitchFamily="49" charset="0"/>
              </a:rPr>
              <a:t>len</a:t>
            </a:r>
            <a:r>
              <a:rPr lang="en-CA" sz="1200" b="0" dirty="0">
                <a:solidFill>
                  <a:schemeClr val="tx1"/>
                </a:solidFill>
                <a:effectLst/>
                <a:latin typeface="Consolas" panose="020B0609020204030204" pitchFamily="49" charset="0"/>
                <a:cs typeface="Consolas" panose="020B0609020204030204" pitchFamily="49" charset="0"/>
              </a:rPr>
              <a:t>(</a:t>
            </a:r>
            <a:r>
              <a:rPr lang="en-CA" sz="1200" b="0" dirty="0" err="1">
                <a:solidFill>
                  <a:schemeClr val="tx1"/>
                </a:solidFill>
                <a:effectLst/>
                <a:latin typeface="Consolas" panose="020B0609020204030204" pitchFamily="49" charset="0"/>
                <a:cs typeface="Consolas" panose="020B0609020204030204" pitchFamily="49" charset="0"/>
              </a:rPr>
              <a:t>wishlist</a:t>
            </a:r>
            <a:r>
              <a:rPr lang="en-CA" sz="1200" b="0" dirty="0">
                <a:solidFill>
                  <a:schemeClr val="tx1"/>
                </a:solidFill>
                <a:effectLst/>
                <a:latin typeface="Consolas" panose="020B0609020204030204" pitchFamily="49" charset="0"/>
                <a:cs typeface="Consolas" panose="020B0609020204030204" pitchFamily="49" charset="0"/>
              </a:rPr>
              <a:t>) != 5:</a:t>
            </a:r>
          </a:p>
          <a:p>
            <a:r>
              <a:rPr lang="en-CA" sz="1200" b="0" dirty="0">
                <a:solidFill>
                  <a:schemeClr val="tx1"/>
                </a:solidFill>
                <a:effectLst/>
                <a:latin typeface="Consolas" panose="020B0609020204030204" pitchFamily="49" charset="0"/>
                <a:cs typeface="Consolas" panose="020B0609020204030204" pitchFamily="49" charset="0"/>
              </a:rPr>
              <a:t>     gift = input("What gift would you like to add</a:t>
            </a:r>
            <a:r>
              <a:rPr lang="en-CA" sz="1200" dirty="0">
                <a:solidFill>
                  <a:schemeClr val="tx1"/>
                </a:solidFill>
                <a:latin typeface="Consolas" panose="020B0609020204030204" pitchFamily="49" charset="0"/>
                <a:cs typeface="Consolas" panose="020B0609020204030204" pitchFamily="49" charset="0"/>
              </a:rPr>
              <a:t>    </a:t>
            </a:r>
            <a:r>
              <a:rPr lang="en-CA" sz="1200" dirty="0">
                <a:solidFill>
                  <a:schemeClr val="bg1"/>
                </a:solidFill>
                <a:latin typeface="Consolas" panose="020B0609020204030204" pitchFamily="49" charset="0"/>
                <a:cs typeface="Consolas" panose="020B0609020204030204" pitchFamily="49" charset="0"/>
              </a:rPr>
              <a:t>.</a:t>
            </a:r>
            <a:r>
              <a:rPr lang="en-CA" sz="1200" dirty="0">
                <a:solidFill>
                  <a:schemeClr val="tx1"/>
                </a:solidFill>
                <a:latin typeface="Consolas" panose="020B0609020204030204" pitchFamily="49" charset="0"/>
                <a:cs typeface="Consolas" panose="020B0609020204030204" pitchFamily="49" charset="0"/>
              </a:rPr>
              <a:t>    </a:t>
            </a:r>
            <a:r>
              <a:rPr lang="en-CA" sz="1200" b="0" dirty="0">
                <a:solidFill>
                  <a:schemeClr val="tx1"/>
                </a:solidFill>
                <a:effectLst/>
                <a:latin typeface="Consolas" panose="020B0609020204030204" pitchFamily="49" charset="0"/>
                <a:cs typeface="Consolas" panose="020B0609020204030204" pitchFamily="49" charset="0"/>
              </a:rPr>
              <a:t>to your Wish List?: ")</a:t>
            </a:r>
          </a:p>
          <a:p>
            <a:r>
              <a:rPr lang="en-CA" sz="1200" b="0" dirty="0">
                <a:solidFill>
                  <a:schemeClr val="tx1"/>
                </a:solidFill>
                <a:effectLst/>
                <a:latin typeface="Consolas" panose="020B0609020204030204" pitchFamily="49" charset="0"/>
                <a:cs typeface="Consolas" panose="020B0609020204030204" pitchFamily="49" charset="0"/>
              </a:rPr>
              <a:t>     </a:t>
            </a:r>
            <a:r>
              <a:rPr lang="en-CA" sz="1200" b="0" dirty="0" err="1">
                <a:solidFill>
                  <a:schemeClr val="tx1"/>
                </a:solidFill>
                <a:effectLst/>
                <a:latin typeface="Consolas" panose="020B0609020204030204" pitchFamily="49" charset="0"/>
                <a:cs typeface="Consolas" panose="020B0609020204030204" pitchFamily="49" charset="0"/>
              </a:rPr>
              <a:t>wishlist.append</a:t>
            </a:r>
            <a:r>
              <a:rPr lang="en-CA" sz="1200" b="0" dirty="0">
                <a:solidFill>
                  <a:schemeClr val="tx1"/>
                </a:solidFill>
                <a:effectLst/>
                <a:latin typeface="Consolas" panose="020B0609020204030204" pitchFamily="49" charset="0"/>
                <a:cs typeface="Consolas" panose="020B0609020204030204" pitchFamily="49" charset="0"/>
              </a:rPr>
              <a:t>(gift)</a:t>
            </a:r>
          </a:p>
          <a:p>
            <a:br>
              <a:rPr lang="en-CA" sz="1200" b="0" dirty="0">
                <a:solidFill>
                  <a:schemeClr val="tx1"/>
                </a:solidFill>
                <a:effectLst/>
                <a:latin typeface="Consolas" panose="020B0609020204030204" pitchFamily="49" charset="0"/>
                <a:cs typeface="Consolas" panose="020B0609020204030204" pitchFamily="49" charset="0"/>
              </a:rPr>
            </a:br>
            <a:r>
              <a:rPr lang="en-CA" b="1" dirty="0">
                <a:solidFill>
                  <a:schemeClr val="tx1"/>
                </a:solidFill>
                <a:effectLst/>
                <a:latin typeface="Fira Sans" panose="020B0503050000020004" pitchFamily="34" charset="0"/>
                <a:cs typeface="Consolas" panose="020B0609020204030204" pitchFamily="49" charset="0"/>
              </a:rPr>
              <a:t>3rd Part : Print() the list</a:t>
            </a:r>
          </a:p>
          <a:p>
            <a:r>
              <a:rPr lang="en-CA" sz="1200" b="0" dirty="0">
                <a:solidFill>
                  <a:schemeClr val="tx1"/>
                </a:solidFill>
                <a:effectLst/>
                <a:latin typeface="Consolas" panose="020B0609020204030204" pitchFamily="49" charset="0"/>
                <a:cs typeface="Consolas" panose="020B0609020204030204" pitchFamily="49" charset="0"/>
              </a:rPr>
              <a:t>print("Here is your Wish List!")</a:t>
            </a:r>
          </a:p>
          <a:p>
            <a:r>
              <a:rPr lang="en-CA" sz="1200" b="0" dirty="0">
                <a:solidFill>
                  <a:schemeClr val="tx1"/>
                </a:solidFill>
                <a:effectLst/>
                <a:latin typeface="Consolas" panose="020B0609020204030204" pitchFamily="49" charset="0"/>
                <a:cs typeface="Consolas" panose="020B0609020204030204" pitchFamily="49" charset="0"/>
              </a:rPr>
              <a:t>print(</a:t>
            </a:r>
            <a:r>
              <a:rPr lang="en-CA" sz="1200" b="0" dirty="0" err="1">
                <a:solidFill>
                  <a:schemeClr val="tx1"/>
                </a:solidFill>
                <a:effectLst/>
                <a:latin typeface="Consolas" panose="020B0609020204030204" pitchFamily="49" charset="0"/>
                <a:cs typeface="Consolas" panose="020B0609020204030204" pitchFamily="49" charset="0"/>
              </a:rPr>
              <a:t>wishlist</a:t>
            </a:r>
            <a:r>
              <a:rPr lang="en-CA" sz="1200" b="0" dirty="0">
                <a:solidFill>
                  <a:schemeClr val="tx1"/>
                </a:solidFill>
                <a:effectLst/>
                <a:latin typeface="Consolas" panose="020B0609020204030204" pitchFamily="49" charset="0"/>
                <a:cs typeface="Consolas" panose="020B0609020204030204" pitchFamily="49" charset="0"/>
              </a:rPr>
              <a:t>)</a:t>
            </a:r>
          </a:p>
        </p:txBody>
      </p:sp>
      <p:sp>
        <p:nvSpPr>
          <p:cNvPr id="525" name="Google Shape;525;p20"/>
          <p:cNvSpPr txBox="1">
            <a:spLocks noGrp="1"/>
          </p:cNvSpPr>
          <p:nvPr>
            <p:ph type="title"/>
          </p:nvPr>
        </p:nvSpPr>
        <p:spPr>
          <a:xfrm>
            <a:off x="377297" y="30263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rgbClr val="002060"/>
                </a:solidFill>
              </a:rPr>
              <a:t>Homework Solution: Create a Wish List!</a:t>
            </a:r>
            <a:endParaRPr sz="3200" dirty="0">
              <a:solidFill>
                <a:srgbClr val="002060"/>
              </a:solidFill>
            </a:endParaRPr>
          </a:p>
        </p:txBody>
      </p:sp>
      <p:sp>
        <p:nvSpPr>
          <p:cNvPr id="575" name="Google Shape;575;p20"/>
          <p:cNvSpPr/>
          <p:nvPr/>
        </p:nvSpPr>
        <p:spPr>
          <a:xfrm>
            <a:off x="231601" y="917091"/>
            <a:ext cx="604500" cy="604500"/>
          </a:xfrm>
          <a:prstGeom prst="ellipse">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latin typeface="Fira Sans Extra Condensed"/>
                <a:ea typeface="Fira Sans Extra Condensed"/>
                <a:cs typeface="Fira Sans Extra Condensed"/>
                <a:sym typeface="Fira Sans Extra Condensed"/>
              </a:rPr>
              <a:t>1</a:t>
            </a:r>
            <a:endParaRPr b="1" dirty="0">
              <a:solidFill>
                <a:schemeClr val="bg1"/>
              </a:solidFill>
              <a:latin typeface="Fira Sans Extra Condensed"/>
              <a:ea typeface="Fira Sans Extra Condensed"/>
              <a:cs typeface="Fira Sans Extra Condensed"/>
              <a:sym typeface="Fira Sans Extra Condensed"/>
            </a:endParaRPr>
          </a:p>
        </p:txBody>
      </p:sp>
      <p:pic>
        <p:nvPicPr>
          <p:cNvPr id="3" name="Picture 2" descr="Design free Pattern Christmas Gifts Wish List template">
            <a:extLst>
              <a:ext uri="{FF2B5EF4-FFF2-40B4-BE49-F238E27FC236}">
                <a16:creationId xmlns:a16="http://schemas.microsoft.com/office/drawing/2014/main" id="{F4A73B87-5EE8-2E26-A05B-52338EDFA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579" y="1046826"/>
            <a:ext cx="2419457" cy="34231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2" name="3D Model 1" descr="Purple Wrapped Present">
                <a:extLst>
                  <a:ext uri="{FF2B5EF4-FFF2-40B4-BE49-F238E27FC236}">
                    <a16:creationId xmlns:a16="http://schemas.microsoft.com/office/drawing/2014/main" id="{96D4F6E0-64B4-E0F3-24EA-9682D50CCE09}"/>
                  </a:ext>
                </a:extLst>
              </p:cNvPr>
              <p:cNvGraphicFramePr>
                <a:graphicFrameLocks noChangeAspect="1"/>
              </p:cNvGraphicFramePr>
              <p:nvPr>
                <p:extLst>
                  <p:ext uri="{D42A27DB-BD31-4B8C-83A1-F6EECF244321}">
                    <p14:modId xmlns:p14="http://schemas.microsoft.com/office/powerpoint/2010/main" val="2517193545"/>
                  </p:ext>
                </p:extLst>
              </p:nvPr>
            </p:nvGraphicFramePr>
            <p:xfrm>
              <a:off x="4492097" y="3433761"/>
              <a:ext cx="1054050" cy="1494203"/>
            </p:xfrm>
            <a:graphic>
              <a:graphicData uri="http://schemas.microsoft.com/office/drawing/2017/model3d">
                <am3d:model3d r:embed="rId4">
                  <am3d:spPr>
                    <a:xfrm>
                      <a:off x="0" y="0"/>
                      <a:ext cx="1054050" cy="1494203"/>
                    </a:xfrm>
                    <a:prstGeom prst="rect">
                      <a:avLst/>
                    </a:prstGeom>
                  </am3d:spPr>
                  <am3d:camera>
                    <am3d:pos x="0" y="0" z="69163458"/>
                    <am3d:up dx="0" dy="36000000" dz="0"/>
                    <am3d:lookAt x="0" y="0" z="0"/>
                    <am3d:perspective fov="2700000"/>
                  </am3d:camera>
                  <am3d:trans>
                    <am3d:meterPerModelUnit n="2833053" d="1000000"/>
                    <am3d:preTrans dx="5330912" dy="-14089298" dz="0"/>
                    <am3d:scale>
                      <am3d:sx n="1000000" d="1000000"/>
                      <am3d:sy n="1000000" d="1000000"/>
                      <am3d:sz n="1000000" d="1000000"/>
                    </am3d:scale>
                    <am3d:rot ax="4935568" ay="2905166" az="4782042"/>
                    <am3d:postTrans dx="0" dy="0" dz="0"/>
                  </am3d:trans>
                  <am3d:raster rName="Office3DRenderer" rVer="16.0.8326">
                    <am3d:blip r:embed="rId5"/>
                  </am3d:raster>
                  <am3d:objViewport viewportSz="19343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Purple Wrapped Present">
                <a:extLst>
                  <a:ext uri="{FF2B5EF4-FFF2-40B4-BE49-F238E27FC236}">
                    <a16:creationId xmlns:a16="http://schemas.microsoft.com/office/drawing/2014/main" id="{96D4F6E0-64B4-E0F3-24EA-9682D50CCE09}"/>
                  </a:ext>
                </a:extLst>
              </p:cNvPr>
              <p:cNvPicPr>
                <a:picLocks noGrp="1" noRot="1" noChangeAspect="1" noMove="1" noResize="1" noEditPoints="1" noAdjustHandles="1" noChangeArrowheads="1" noChangeShapeType="1" noCrop="1"/>
              </p:cNvPicPr>
              <p:nvPr/>
            </p:nvPicPr>
            <p:blipFill>
              <a:blip r:embed="rId5"/>
              <a:stretch>
                <a:fillRect/>
              </a:stretch>
            </p:blipFill>
            <p:spPr>
              <a:xfrm>
                <a:off x="4492097" y="3433761"/>
                <a:ext cx="1054050" cy="1494203"/>
              </a:xfrm>
              <a:prstGeom prst="rect">
                <a:avLst/>
              </a:prstGeom>
            </p:spPr>
          </p:pic>
        </mc:Fallback>
      </mc:AlternateContent>
    </p:spTree>
    <p:extLst>
      <p:ext uri="{BB962C8B-B14F-4D97-AF65-F5344CB8AC3E}">
        <p14:creationId xmlns:p14="http://schemas.microsoft.com/office/powerpoint/2010/main" val="3226016005"/>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3990</TotalTime>
  <Words>835</Words>
  <Application>Microsoft Macintosh PowerPoint</Application>
  <PresentationFormat>On-screen Show (16:9)</PresentationFormat>
  <Paragraphs>120</Paragraphs>
  <Slides>10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Roboto</vt:lpstr>
      <vt:lpstr>Fira Sans Extra Condensed SemiBold</vt:lpstr>
      <vt:lpstr>Arial</vt:lpstr>
      <vt:lpstr>Fira Sans Extra Condensed</vt:lpstr>
      <vt:lpstr>Consolas</vt:lpstr>
      <vt:lpstr>Menlo</vt:lpstr>
      <vt:lpstr>Fira Sans</vt:lpstr>
      <vt:lpstr>Arial</vt:lpstr>
      <vt:lpstr>Machine Learning Infographics by Slidesgo</vt:lpstr>
      <vt:lpstr>CodeU Class 4  Welcome!</vt:lpstr>
      <vt:lpstr>Agenda for today’s class</vt:lpstr>
      <vt:lpstr>Introduction to LISTS!</vt:lpstr>
      <vt:lpstr>Introduction to LISTS! (cont’)</vt:lpstr>
      <vt:lpstr>List methods</vt:lpstr>
      <vt:lpstr>Introduction to While Loops</vt:lpstr>
      <vt:lpstr>Let’s practice!</vt:lpstr>
      <vt:lpstr>Homework: Create a Wish List!</vt:lpstr>
      <vt:lpstr>Homework Solution: Create a Wish List!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CodeU Trial class  Welcome Christopher and Misha!</dc:title>
  <cp:lastModifiedBy>Eran Troshani</cp:lastModifiedBy>
  <cp:revision>47</cp:revision>
  <dcterms:modified xsi:type="dcterms:W3CDTF">2022-10-15T19:01:11Z</dcterms:modified>
</cp:coreProperties>
</file>